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50399950" cy="37799963"/>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20" d="100"/>
          <a:sy n="20" d="100"/>
        </p:scale>
        <p:origin x="9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779996" y="6186247"/>
            <a:ext cx="42839958" cy="13159987"/>
          </a:xfrm>
        </p:spPr>
        <p:txBody>
          <a:bodyPr anchor="b"/>
          <a:lstStyle>
            <a:lvl1pPr algn="ctr">
              <a:defRPr sz="33071"/>
            </a:lvl1pPr>
          </a:lstStyle>
          <a:p>
            <a:r>
              <a:rPr lang="en-US"/>
              <a:t>Click to edit Master title style</a:t>
            </a:r>
            <a:endParaRPr lang="en-US" dirty="0"/>
          </a:p>
        </p:txBody>
      </p:sp>
      <p:sp>
        <p:nvSpPr>
          <p:cNvPr id="3" name="Subtitle 2"/>
          <p:cNvSpPr>
            <a:spLocks noGrp="1"/>
          </p:cNvSpPr>
          <p:nvPr>
            <p:ph type="subTitle" idx="1"/>
          </p:nvPr>
        </p:nvSpPr>
        <p:spPr>
          <a:xfrm>
            <a:off x="6299994" y="19853733"/>
            <a:ext cx="37799963" cy="9126238"/>
          </a:xfrm>
        </p:spPr>
        <p:txBody>
          <a:bodyPr/>
          <a:lstStyle>
            <a:lvl1pPr marL="0" indent="0" algn="ctr">
              <a:buNone/>
              <a:defRPr sz="13228"/>
            </a:lvl1pPr>
            <a:lvl2pPr marL="2519995" indent="0" algn="ctr">
              <a:buNone/>
              <a:defRPr sz="11024"/>
            </a:lvl2pPr>
            <a:lvl3pPr marL="5039990" indent="0" algn="ctr">
              <a:buNone/>
              <a:defRPr sz="9921"/>
            </a:lvl3pPr>
            <a:lvl4pPr marL="7559985" indent="0" algn="ctr">
              <a:buNone/>
              <a:defRPr sz="8819"/>
            </a:lvl4pPr>
            <a:lvl5pPr marL="10079980" indent="0" algn="ctr">
              <a:buNone/>
              <a:defRPr sz="8819"/>
            </a:lvl5pPr>
            <a:lvl6pPr marL="12599975" indent="0" algn="ctr">
              <a:buNone/>
              <a:defRPr sz="8819"/>
            </a:lvl6pPr>
            <a:lvl7pPr marL="15119970" indent="0" algn="ctr">
              <a:buNone/>
              <a:defRPr sz="8819"/>
            </a:lvl7pPr>
            <a:lvl8pPr marL="17639965" indent="0" algn="ctr">
              <a:buNone/>
              <a:defRPr sz="8819"/>
            </a:lvl8pPr>
            <a:lvl9pPr marL="20159960" indent="0" algn="ctr">
              <a:buNone/>
              <a:defRPr sz="8819"/>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D5A68A3-C9CF-4E92-8D62-A215C956F3A8}" type="datetimeFigureOut">
              <a:rPr lang="en-CA" smtClean="0"/>
              <a:t>2024-10-31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37367F1-D9F3-4F8F-A807-B98011B4A7FD}" type="slidenum">
              <a:rPr lang="en-CA" smtClean="0"/>
              <a:t>‹#›</a:t>
            </a:fld>
            <a:endParaRPr lang="en-CA"/>
          </a:p>
        </p:txBody>
      </p:sp>
    </p:spTree>
    <p:extLst>
      <p:ext uri="{BB962C8B-B14F-4D97-AF65-F5344CB8AC3E}">
        <p14:creationId xmlns:p14="http://schemas.microsoft.com/office/powerpoint/2010/main" val="37242489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5A68A3-C9CF-4E92-8D62-A215C956F3A8}" type="datetimeFigureOut">
              <a:rPr lang="en-CA" smtClean="0"/>
              <a:t>2024-10-31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37367F1-D9F3-4F8F-A807-B98011B4A7FD}" type="slidenum">
              <a:rPr lang="en-CA" smtClean="0"/>
              <a:t>‹#›</a:t>
            </a:fld>
            <a:endParaRPr lang="en-CA"/>
          </a:p>
        </p:txBody>
      </p:sp>
    </p:spTree>
    <p:extLst>
      <p:ext uri="{BB962C8B-B14F-4D97-AF65-F5344CB8AC3E}">
        <p14:creationId xmlns:p14="http://schemas.microsoft.com/office/powerpoint/2010/main" val="4071391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067467" y="2012498"/>
            <a:ext cx="10867489" cy="320337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464999" y="2012498"/>
            <a:ext cx="31972468" cy="3203372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5A68A3-C9CF-4E92-8D62-A215C956F3A8}" type="datetimeFigureOut">
              <a:rPr lang="en-CA" smtClean="0"/>
              <a:t>2024-10-31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37367F1-D9F3-4F8F-A807-B98011B4A7FD}" type="slidenum">
              <a:rPr lang="en-CA" smtClean="0"/>
              <a:t>‹#›</a:t>
            </a:fld>
            <a:endParaRPr lang="en-CA"/>
          </a:p>
        </p:txBody>
      </p:sp>
    </p:spTree>
    <p:extLst>
      <p:ext uri="{BB962C8B-B14F-4D97-AF65-F5344CB8AC3E}">
        <p14:creationId xmlns:p14="http://schemas.microsoft.com/office/powerpoint/2010/main" val="293680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5A68A3-C9CF-4E92-8D62-A215C956F3A8}" type="datetimeFigureOut">
              <a:rPr lang="en-CA" smtClean="0"/>
              <a:t>2024-10-31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37367F1-D9F3-4F8F-A807-B98011B4A7FD}" type="slidenum">
              <a:rPr lang="en-CA" smtClean="0"/>
              <a:t>‹#›</a:t>
            </a:fld>
            <a:endParaRPr lang="en-CA"/>
          </a:p>
        </p:txBody>
      </p:sp>
    </p:spTree>
    <p:extLst>
      <p:ext uri="{BB962C8B-B14F-4D97-AF65-F5344CB8AC3E}">
        <p14:creationId xmlns:p14="http://schemas.microsoft.com/office/powerpoint/2010/main" val="473113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38749" y="9423752"/>
            <a:ext cx="43469957" cy="15723732"/>
          </a:xfrm>
        </p:spPr>
        <p:txBody>
          <a:bodyPr anchor="b"/>
          <a:lstStyle>
            <a:lvl1pPr>
              <a:defRPr sz="33071"/>
            </a:lvl1pPr>
          </a:lstStyle>
          <a:p>
            <a:r>
              <a:rPr lang="en-US"/>
              <a:t>Click to edit Master title style</a:t>
            </a:r>
            <a:endParaRPr lang="en-US" dirty="0"/>
          </a:p>
        </p:txBody>
      </p:sp>
      <p:sp>
        <p:nvSpPr>
          <p:cNvPr id="3" name="Text Placeholder 2"/>
          <p:cNvSpPr>
            <a:spLocks noGrp="1"/>
          </p:cNvSpPr>
          <p:nvPr>
            <p:ph type="body" idx="1"/>
          </p:nvPr>
        </p:nvSpPr>
        <p:spPr>
          <a:xfrm>
            <a:off x="3438749" y="25296236"/>
            <a:ext cx="43469957" cy="8268739"/>
          </a:xfrm>
        </p:spPr>
        <p:txBody>
          <a:bodyPr/>
          <a:lstStyle>
            <a:lvl1pPr marL="0" indent="0">
              <a:buNone/>
              <a:defRPr sz="13228">
                <a:solidFill>
                  <a:schemeClr val="tx1"/>
                </a:solidFill>
              </a:defRPr>
            </a:lvl1pPr>
            <a:lvl2pPr marL="2519995" indent="0">
              <a:buNone/>
              <a:defRPr sz="11024">
                <a:solidFill>
                  <a:schemeClr val="tx1">
                    <a:tint val="75000"/>
                  </a:schemeClr>
                </a:solidFill>
              </a:defRPr>
            </a:lvl2pPr>
            <a:lvl3pPr marL="5039990" indent="0">
              <a:buNone/>
              <a:defRPr sz="9921">
                <a:solidFill>
                  <a:schemeClr val="tx1">
                    <a:tint val="75000"/>
                  </a:schemeClr>
                </a:solidFill>
              </a:defRPr>
            </a:lvl3pPr>
            <a:lvl4pPr marL="7559985" indent="0">
              <a:buNone/>
              <a:defRPr sz="8819">
                <a:solidFill>
                  <a:schemeClr val="tx1">
                    <a:tint val="75000"/>
                  </a:schemeClr>
                </a:solidFill>
              </a:defRPr>
            </a:lvl4pPr>
            <a:lvl5pPr marL="10079980" indent="0">
              <a:buNone/>
              <a:defRPr sz="8819">
                <a:solidFill>
                  <a:schemeClr val="tx1">
                    <a:tint val="75000"/>
                  </a:schemeClr>
                </a:solidFill>
              </a:defRPr>
            </a:lvl5pPr>
            <a:lvl6pPr marL="12599975" indent="0">
              <a:buNone/>
              <a:defRPr sz="8819">
                <a:solidFill>
                  <a:schemeClr val="tx1">
                    <a:tint val="75000"/>
                  </a:schemeClr>
                </a:solidFill>
              </a:defRPr>
            </a:lvl6pPr>
            <a:lvl7pPr marL="15119970" indent="0">
              <a:buNone/>
              <a:defRPr sz="8819">
                <a:solidFill>
                  <a:schemeClr val="tx1">
                    <a:tint val="75000"/>
                  </a:schemeClr>
                </a:solidFill>
              </a:defRPr>
            </a:lvl7pPr>
            <a:lvl8pPr marL="17639965" indent="0">
              <a:buNone/>
              <a:defRPr sz="8819">
                <a:solidFill>
                  <a:schemeClr val="tx1">
                    <a:tint val="75000"/>
                  </a:schemeClr>
                </a:solidFill>
              </a:defRPr>
            </a:lvl8pPr>
            <a:lvl9pPr marL="20159960" indent="0">
              <a:buNone/>
              <a:defRPr sz="881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5A68A3-C9CF-4E92-8D62-A215C956F3A8}" type="datetimeFigureOut">
              <a:rPr lang="en-CA" smtClean="0"/>
              <a:t>2024-10-31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37367F1-D9F3-4F8F-A807-B98011B4A7FD}" type="slidenum">
              <a:rPr lang="en-CA" smtClean="0"/>
              <a:t>‹#›</a:t>
            </a:fld>
            <a:endParaRPr lang="en-CA"/>
          </a:p>
        </p:txBody>
      </p:sp>
    </p:spTree>
    <p:extLst>
      <p:ext uri="{BB962C8B-B14F-4D97-AF65-F5344CB8AC3E}">
        <p14:creationId xmlns:p14="http://schemas.microsoft.com/office/powerpoint/2010/main" val="2880022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464996" y="10062490"/>
            <a:ext cx="21419979" cy="239837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5514975" y="10062490"/>
            <a:ext cx="21419979" cy="239837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5A68A3-C9CF-4E92-8D62-A215C956F3A8}" type="datetimeFigureOut">
              <a:rPr lang="en-CA" smtClean="0"/>
              <a:t>2024-10-31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637367F1-D9F3-4F8F-A807-B98011B4A7FD}" type="slidenum">
              <a:rPr lang="en-CA" smtClean="0"/>
              <a:t>‹#›</a:t>
            </a:fld>
            <a:endParaRPr lang="en-CA"/>
          </a:p>
        </p:txBody>
      </p:sp>
    </p:spTree>
    <p:extLst>
      <p:ext uri="{BB962C8B-B14F-4D97-AF65-F5344CB8AC3E}">
        <p14:creationId xmlns:p14="http://schemas.microsoft.com/office/powerpoint/2010/main" val="513136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71561" y="2012506"/>
            <a:ext cx="43469957" cy="7306246"/>
          </a:xfrm>
        </p:spPr>
        <p:txBody>
          <a:bodyPr/>
          <a:lstStyle/>
          <a:p>
            <a:r>
              <a:rPr lang="en-US"/>
              <a:t>Click to edit Master title style</a:t>
            </a:r>
            <a:endParaRPr lang="en-US" dirty="0"/>
          </a:p>
        </p:txBody>
      </p:sp>
      <p:sp>
        <p:nvSpPr>
          <p:cNvPr id="3" name="Text Placeholder 2"/>
          <p:cNvSpPr>
            <a:spLocks noGrp="1"/>
          </p:cNvSpPr>
          <p:nvPr>
            <p:ph type="body" idx="1"/>
          </p:nvPr>
        </p:nvSpPr>
        <p:spPr>
          <a:xfrm>
            <a:off x="3471567" y="9266244"/>
            <a:ext cx="21321538" cy="4541243"/>
          </a:xfrm>
        </p:spPr>
        <p:txBody>
          <a:bodyPr anchor="b"/>
          <a:lstStyle>
            <a:lvl1pPr marL="0" indent="0">
              <a:buNone/>
              <a:defRPr sz="13228" b="1"/>
            </a:lvl1pPr>
            <a:lvl2pPr marL="2519995" indent="0">
              <a:buNone/>
              <a:defRPr sz="11024" b="1"/>
            </a:lvl2pPr>
            <a:lvl3pPr marL="5039990" indent="0">
              <a:buNone/>
              <a:defRPr sz="9921" b="1"/>
            </a:lvl3pPr>
            <a:lvl4pPr marL="7559985" indent="0">
              <a:buNone/>
              <a:defRPr sz="8819" b="1"/>
            </a:lvl4pPr>
            <a:lvl5pPr marL="10079980" indent="0">
              <a:buNone/>
              <a:defRPr sz="8819" b="1"/>
            </a:lvl5pPr>
            <a:lvl6pPr marL="12599975" indent="0">
              <a:buNone/>
              <a:defRPr sz="8819" b="1"/>
            </a:lvl6pPr>
            <a:lvl7pPr marL="15119970" indent="0">
              <a:buNone/>
              <a:defRPr sz="8819" b="1"/>
            </a:lvl7pPr>
            <a:lvl8pPr marL="17639965" indent="0">
              <a:buNone/>
              <a:defRPr sz="8819" b="1"/>
            </a:lvl8pPr>
            <a:lvl9pPr marL="20159960" indent="0">
              <a:buNone/>
              <a:defRPr sz="8819" b="1"/>
            </a:lvl9pPr>
          </a:lstStyle>
          <a:p>
            <a:pPr lvl="0"/>
            <a:r>
              <a:rPr lang="en-US"/>
              <a:t>Click to edit Master text styles</a:t>
            </a:r>
          </a:p>
        </p:txBody>
      </p:sp>
      <p:sp>
        <p:nvSpPr>
          <p:cNvPr id="4" name="Content Placeholder 3"/>
          <p:cNvSpPr>
            <a:spLocks noGrp="1"/>
          </p:cNvSpPr>
          <p:nvPr>
            <p:ph sz="half" idx="2"/>
          </p:nvPr>
        </p:nvSpPr>
        <p:spPr>
          <a:xfrm>
            <a:off x="3471567" y="13807486"/>
            <a:ext cx="21321538" cy="2030873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5514978" y="9266244"/>
            <a:ext cx="21426543" cy="4541243"/>
          </a:xfrm>
        </p:spPr>
        <p:txBody>
          <a:bodyPr anchor="b"/>
          <a:lstStyle>
            <a:lvl1pPr marL="0" indent="0">
              <a:buNone/>
              <a:defRPr sz="13228" b="1"/>
            </a:lvl1pPr>
            <a:lvl2pPr marL="2519995" indent="0">
              <a:buNone/>
              <a:defRPr sz="11024" b="1"/>
            </a:lvl2pPr>
            <a:lvl3pPr marL="5039990" indent="0">
              <a:buNone/>
              <a:defRPr sz="9921" b="1"/>
            </a:lvl3pPr>
            <a:lvl4pPr marL="7559985" indent="0">
              <a:buNone/>
              <a:defRPr sz="8819" b="1"/>
            </a:lvl4pPr>
            <a:lvl5pPr marL="10079980" indent="0">
              <a:buNone/>
              <a:defRPr sz="8819" b="1"/>
            </a:lvl5pPr>
            <a:lvl6pPr marL="12599975" indent="0">
              <a:buNone/>
              <a:defRPr sz="8819" b="1"/>
            </a:lvl6pPr>
            <a:lvl7pPr marL="15119970" indent="0">
              <a:buNone/>
              <a:defRPr sz="8819" b="1"/>
            </a:lvl7pPr>
            <a:lvl8pPr marL="17639965" indent="0">
              <a:buNone/>
              <a:defRPr sz="8819" b="1"/>
            </a:lvl8pPr>
            <a:lvl9pPr marL="20159960" indent="0">
              <a:buNone/>
              <a:defRPr sz="8819" b="1"/>
            </a:lvl9pPr>
          </a:lstStyle>
          <a:p>
            <a:pPr lvl="0"/>
            <a:r>
              <a:rPr lang="en-US"/>
              <a:t>Click to edit Master text styles</a:t>
            </a:r>
          </a:p>
        </p:txBody>
      </p:sp>
      <p:sp>
        <p:nvSpPr>
          <p:cNvPr id="6" name="Content Placeholder 5"/>
          <p:cNvSpPr>
            <a:spLocks noGrp="1"/>
          </p:cNvSpPr>
          <p:nvPr>
            <p:ph sz="quarter" idx="4"/>
          </p:nvPr>
        </p:nvSpPr>
        <p:spPr>
          <a:xfrm>
            <a:off x="25514978" y="13807486"/>
            <a:ext cx="21426543" cy="2030873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5A68A3-C9CF-4E92-8D62-A215C956F3A8}" type="datetimeFigureOut">
              <a:rPr lang="en-CA" smtClean="0"/>
              <a:t>2024-10-31</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637367F1-D9F3-4F8F-A807-B98011B4A7FD}" type="slidenum">
              <a:rPr lang="en-CA" smtClean="0"/>
              <a:t>‹#›</a:t>
            </a:fld>
            <a:endParaRPr lang="en-CA"/>
          </a:p>
        </p:txBody>
      </p:sp>
    </p:spTree>
    <p:extLst>
      <p:ext uri="{BB962C8B-B14F-4D97-AF65-F5344CB8AC3E}">
        <p14:creationId xmlns:p14="http://schemas.microsoft.com/office/powerpoint/2010/main" val="3010280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5A68A3-C9CF-4E92-8D62-A215C956F3A8}" type="datetimeFigureOut">
              <a:rPr lang="en-CA" smtClean="0"/>
              <a:t>2024-10-31</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637367F1-D9F3-4F8F-A807-B98011B4A7FD}" type="slidenum">
              <a:rPr lang="en-CA" smtClean="0"/>
              <a:t>‹#›</a:t>
            </a:fld>
            <a:endParaRPr lang="en-CA"/>
          </a:p>
        </p:txBody>
      </p:sp>
    </p:spTree>
    <p:extLst>
      <p:ext uri="{BB962C8B-B14F-4D97-AF65-F5344CB8AC3E}">
        <p14:creationId xmlns:p14="http://schemas.microsoft.com/office/powerpoint/2010/main" val="3200098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5A68A3-C9CF-4E92-8D62-A215C956F3A8}" type="datetimeFigureOut">
              <a:rPr lang="en-CA" smtClean="0"/>
              <a:t>2024-10-31</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637367F1-D9F3-4F8F-A807-B98011B4A7FD}" type="slidenum">
              <a:rPr lang="en-CA" smtClean="0"/>
              <a:t>‹#›</a:t>
            </a:fld>
            <a:endParaRPr lang="en-CA"/>
          </a:p>
        </p:txBody>
      </p:sp>
    </p:spTree>
    <p:extLst>
      <p:ext uri="{BB962C8B-B14F-4D97-AF65-F5344CB8AC3E}">
        <p14:creationId xmlns:p14="http://schemas.microsoft.com/office/powerpoint/2010/main" val="3104785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71561" y="2519998"/>
            <a:ext cx="16255296" cy="8819991"/>
          </a:xfrm>
        </p:spPr>
        <p:txBody>
          <a:bodyPr anchor="b"/>
          <a:lstStyle>
            <a:lvl1pPr>
              <a:defRPr sz="17638"/>
            </a:lvl1pPr>
          </a:lstStyle>
          <a:p>
            <a:r>
              <a:rPr lang="en-US"/>
              <a:t>Click to edit Master title style</a:t>
            </a:r>
            <a:endParaRPr lang="en-US" dirty="0"/>
          </a:p>
        </p:txBody>
      </p:sp>
      <p:sp>
        <p:nvSpPr>
          <p:cNvPr id="3" name="Content Placeholder 2"/>
          <p:cNvSpPr>
            <a:spLocks noGrp="1"/>
          </p:cNvSpPr>
          <p:nvPr>
            <p:ph idx="1"/>
          </p:nvPr>
        </p:nvSpPr>
        <p:spPr>
          <a:xfrm>
            <a:off x="21426543" y="5442503"/>
            <a:ext cx="25514975" cy="26862474"/>
          </a:xfrm>
        </p:spPr>
        <p:txBody>
          <a:bodyPr/>
          <a:lstStyle>
            <a:lvl1pPr>
              <a:defRPr sz="17638"/>
            </a:lvl1pPr>
            <a:lvl2pPr>
              <a:defRPr sz="15433"/>
            </a:lvl2pPr>
            <a:lvl3pPr>
              <a:defRPr sz="13228"/>
            </a:lvl3pPr>
            <a:lvl4pPr>
              <a:defRPr sz="11024"/>
            </a:lvl4pPr>
            <a:lvl5pPr>
              <a:defRPr sz="11024"/>
            </a:lvl5pPr>
            <a:lvl6pPr>
              <a:defRPr sz="11024"/>
            </a:lvl6pPr>
            <a:lvl7pPr>
              <a:defRPr sz="11024"/>
            </a:lvl7pPr>
            <a:lvl8pPr>
              <a:defRPr sz="11024"/>
            </a:lvl8pPr>
            <a:lvl9pPr>
              <a:defRPr sz="1102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71561" y="11339989"/>
            <a:ext cx="16255296" cy="21008732"/>
          </a:xfrm>
        </p:spPr>
        <p:txBody>
          <a:bodyPr/>
          <a:lstStyle>
            <a:lvl1pPr marL="0" indent="0">
              <a:buNone/>
              <a:defRPr sz="8819"/>
            </a:lvl1pPr>
            <a:lvl2pPr marL="2519995" indent="0">
              <a:buNone/>
              <a:defRPr sz="7717"/>
            </a:lvl2pPr>
            <a:lvl3pPr marL="5039990" indent="0">
              <a:buNone/>
              <a:defRPr sz="6614"/>
            </a:lvl3pPr>
            <a:lvl4pPr marL="7559985" indent="0">
              <a:buNone/>
              <a:defRPr sz="5512"/>
            </a:lvl4pPr>
            <a:lvl5pPr marL="10079980" indent="0">
              <a:buNone/>
              <a:defRPr sz="5512"/>
            </a:lvl5pPr>
            <a:lvl6pPr marL="12599975" indent="0">
              <a:buNone/>
              <a:defRPr sz="5512"/>
            </a:lvl6pPr>
            <a:lvl7pPr marL="15119970" indent="0">
              <a:buNone/>
              <a:defRPr sz="5512"/>
            </a:lvl7pPr>
            <a:lvl8pPr marL="17639965" indent="0">
              <a:buNone/>
              <a:defRPr sz="5512"/>
            </a:lvl8pPr>
            <a:lvl9pPr marL="20159960" indent="0">
              <a:buNone/>
              <a:defRPr sz="5512"/>
            </a:lvl9pPr>
          </a:lstStyle>
          <a:p>
            <a:pPr lvl="0"/>
            <a:r>
              <a:rPr lang="en-US"/>
              <a:t>Click to edit Master text styles</a:t>
            </a:r>
          </a:p>
        </p:txBody>
      </p:sp>
      <p:sp>
        <p:nvSpPr>
          <p:cNvPr id="5" name="Date Placeholder 4"/>
          <p:cNvSpPr>
            <a:spLocks noGrp="1"/>
          </p:cNvSpPr>
          <p:nvPr>
            <p:ph type="dt" sz="half" idx="10"/>
          </p:nvPr>
        </p:nvSpPr>
        <p:spPr/>
        <p:txBody>
          <a:bodyPr/>
          <a:lstStyle/>
          <a:p>
            <a:fld id="{1D5A68A3-C9CF-4E92-8D62-A215C956F3A8}" type="datetimeFigureOut">
              <a:rPr lang="en-CA" smtClean="0"/>
              <a:t>2024-10-31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637367F1-D9F3-4F8F-A807-B98011B4A7FD}" type="slidenum">
              <a:rPr lang="en-CA" smtClean="0"/>
              <a:t>‹#›</a:t>
            </a:fld>
            <a:endParaRPr lang="en-CA"/>
          </a:p>
        </p:txBody>
      </p:sp>
    </p:spTree>
    <p:extLst>
      <p:ext uri="{BB962C8B-B14F-4D97-AF65-F5344CB8AC3E}">
        <p14:creationId xmlns:p14="http://schemas.microsoft.com/office/powerpoint/2010/main" val="40232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71561" y="2519998"/>
            <a:ext cx="16255296" cy="8819991"/>
          </a:xfrm>
        </p:spPr>
        <p:txBody>
          <a:bodyPr anchor="b"/>
          <a:lstStyle>
            <a:lvl1pPr>
              <a:defRPr sz="17638"/>
            </a:lvl1pPr>
          </a:lstStyle>
          <a:p>
            <a:r>
              <a:rPr lang="en-US"/>
              <a:t>Click to edit Master title style</a:t>
            </a:r>
            <a:endParaRPr lang="en-US" dirty="0"/>
          </a:p>
        </p:txBody>
      </p:sp>
      <p:sp>
        <p:nvSpPr>
          <p:cNvPr id="3" name="Picture Placeholder 2"/>
          <p:cNvSpPr>
            <a:spLocks noGrp="1" noChangeAspect="1"/>
          </p:cNvSpPr>
          <p:nvPr>
            <p:ph type="pic" idx="1"/>
          </p:nvPr>
        </p:nvSpPr>
        <p:spPr>
          <a:xfrm>
            <a:off x="21426543" y="5442503"/>
            <a:ext cx="25514975" cy="26862474"/>
          </a:xfrm>
        </p:spPr>
        <p:txBody>
          <a:bodyPr anchor="t"/>
          <a:lstStyle>
            <a:lvl1pPr marL="0" indent="0">
              <a:buNone/>
              <a:defRPr sz="17638"/>
            </a:lvl1pPr>
            <a:lvl2pPr marL="2519995" indent="0">
              <a:buNone/>
              <a:defRPr sz="15433"/>
            </a:lvl2pPr>
            <a:lvl3pPr marL="5039990" indent="0">
              <a:buNone/>
              <a:defRPr sz="13228"/>
            </a:lvl3pPr>
            <a:lvl4pPr marL="7559985" indent="0">
              <a:buNone/>
              <a:defRPr sz="11024"/>
            </a:lvl4pPr>
            <a:lvl5pPr marL="10079980" indent="0">
              <a:buNone/>
              <a:defRPr sz="11024"/>
            </a:lvl5pPr>
            <a:lvl6pPr marL="12599975" indent="0">
              <a:buNone/>
              <a:defRPr sz="11024"/>
            </a:lvl6pPr>
            <a:lvl7pPr marL="15119970" indent="0">
              <a:buNone/>
              <a:defRPr sz="11024"/>
            </a:lvl7pPr>
            <a:lvl8pPr marL="17639965" indent="0">
              <a:buNone/>
              <a:defRPr sz="11024"/>
            </a:lvl8pPr>
            <a:lvl9pPr marL="20159960" indent="0">
              <a:buNone/>
              <a:defRPr sz="11024"/>
            </a:lvl9pPr>
          </a:lstStyle>
          <a:p>
            <a:r>
              <a:rPr lang="en-US"/>
              <a:t>Click icon to add picture</a:t>
            </a:r>
            <a:endParaRPr lang="en-US" dirty="0"/>
          </a:p>
        </p:txBody>
      </p:sp>
      <p:sp>
        <p:nvSpPr>
          <p:cNvPr id="4" name="Text Placeholder 3"/>
          <p:cNvSpPr>
            <a:spLocks noGrp="1"/>
          </p:cNvSpPr>
          <p:nvPr>
            <p:ph type="body" sz="half" idx="2"/>
          </p:nvPr>
        </p:nvSpPr>
        <p:spPr>
          <a:xfrm>
            <a:off x="3471561" y="11339989"/>
            <a:ext cx="16255296" cy="21008732"/>
          </a:xfrm>
        </p:spPr>
        <p:txBody>
          <a:bodyPr/>
          <a:lstStyle>
            <a:lvl1pPr marL="0" indent="0">
              <a:buNone/>
              <a:defRPr sz="8819"/>
            </a:lvl1pPr>
            <a:lvl2pPr marL="2519995" indent="0">
              <a:buNone/>
              <a:defRPr sz="7717"/>
            </a:lvl2pPr>
            <a:lvl3pPr marL="5039990" indent="0">
              <a:buNone/>
              <a:defRPr sz="6614"/>
            </a:lvl3pPr>
            <a:lvl4pPr marL="7559985" indent="0">
              <a:buNone/>
              <a:defRPr sz="5512"/>
            </a:lvl4pPr>
            <a:lvl5pPr marL="10079980" indent="0">
              <a:buNone/>
              <a:defRPr sz="5512"/>
            </a:lvl5pPr>
            <a:lvl6pPr marL="12599975" indent="0">
              <a:buNone/>
              <a:defRPr sz="5512"/>
            </a:lvl6pPr>
            <a:lvl7pPr marL="15119970" indent="0">
              <a:buNone/>
              <a:defRPr sz="5512"/>
            </a:lvl7pPr>
            <a:lvl8pPr marL="17639965" indent="0">
              <a:buNone/>
              <a:defRPr sz="5512"/>
            </a:lvl8pPr>
            <a:lvl9pPr marL="20159960" indent="0">
              <a:buNone/>
              <a:defRPr sz="5512"/>
            </a:lvl9pPr>
          </a:lstStyle>
          <a:p>
            <a:pPr lvl="0"/>
            <a:r>
              <a:rPr lang="en-US"/>
              <a:t>Click to edit Master text styles</a:t>
            </a:r>
          </a:p>
        </p:txBody>
      </p:sp>
      <p:sp>
        <p:nvSpPr>
          <p:cNvPr id="5" name="Date Placeholder 4"/>
          <p:cNvSpPr>
            <a:spLocks noGrp="1"/>
          </p:cNvSpPr>
          <p:nvPr>
            <p:ph type="dt" sz="half" idx="10"/>
          </p:nvPr>
        </p:nvSpPr>
        <p:spPr/>
        <p:txBody>
          <a:bodyPr/>
          <a:lstStyle/>
          <a:p>
            <a:fld id="{1D5A68A3-C9CF-4E92-8D62-A215C956F3A8}" type="datetimeFigureOut">
              <a:rPr lang="en-CA" smtClean="0"/>
              <a:t>2024-10-31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637367F1-D9F3-4F8F-A807-B98011B4A7FD}" type="slidenum">
              <a:rPr lang="en-CA" smtClean="0"/>
              <a:t>‹#›</a:t>
            </a:fld>
            <a:endParaRPr lang="en-CA"/>
          </a:p>
        </p:txBody>
      </p:sp>
    </p:spTree>
    <p:extLst>
      <p:ext uri="{BB962C8B-B14F-4D97-AF65-F5344CB8AC3E}">
        <p14:creationId xmlns:p14="http://schemas.microsoft.com/office/powerpoint/2010/main" val="890050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64997" y="2012506"/>
            <a:ext cx="43469957" cy="730624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464997" y="10062490"/>
            <a:ext cx="43469957" cy="2398372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464996" y="35034974"/>
            <a:ext cx="11339989" cy="2012498"/>
          </a:xfrm>
          <a:prstGeom prst="rect">
            <a:avLst/>
          </a:prstGeom>
        </p:spPr>
        <p:txBody>
          <a:bodyPr vert="horz" lIns="91440" tIns="45720" rIns="91440" bIns="45720" rtlCol="0" anchor="ctr"/>
          <a:lstStyle>
            <a:lvl1pPr algn="l">
              <a:defRPr sz="6614">
                <a:solidFill>
                  <a:schemeClr val="tx1">
                    <a:tint val="75000"/>
                  </a:schemeClr>
                </a:solidFill>
              </a:defRPr>
            </a:lvl1pPr>
          </a:lstStyle>
          <a:p>
            <a:fld id="{1D5A68A3-C9CF-4E92-8D62-A215C956F3A8}" type="datetimeFigureOut">
              <a:rPr lang="en-CA" smtClean="0"/>
              <a:t>2024-10-31</a:t>
            </a:fld>
            <a:endParaRPr lang="en-CA"/>
          </a:p>
        </p:txBody>
      </p:sp>
      <p:sp>
        <p:nvSpPr>
          <p:cNvPr id="5" name="Footer Placeholder 4"/>
          <p:cNvSpPr>
            <a:spLocks noGrp="1"/>
          </p:cNvSpPr>
          <p:nvPr>
            <p:ph type="ftr" sz="quarter" idx="3"/>
          </p:nvPr>
        </p:nvSpPr>
        <p:spPr>
          <a:xfrm>
            <a:off x="16694984" y="35034974"/>
            <a:ext cx="17009983" cy="2012498"/>
          </a:xfrm>
          <a:prstGeom prst="rect">
            <a:avLst/>
          </a:prstGeom>
        </p:spPr>
        <p:txBody>
          <a:bodyPr vert="horz" lIns="91440" tIns="45720" rIns="91440" bIns="45720" rtlCol="0" anchor="ctr"/>
          <a:lstStyle>
            <a:lvl1pPr algn="ctr">
              <a:defRPr sz="6614">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35594965" y="35034974"/>
            <a:ext cx="11339989" cy="2012498"/>
          </a:xfrm>
          <a:prstGeom prst="rect">
            <a:avLst/>
          </a:prstGeom>
        </p:spPr>
        <p:txBody>
          <a:bodyPr vert="horz" lIns="91440" tIns="45720" rIns="91440" bIns="45720" rtlCol="0" anchor="ctr"/>
          <a:lstStyle>
            <a:lvl1pPr algn="r">
              <a:defRPr sz="6614">
                <a:solidFill>
                  <a:schemeClr val="tx1">
                    <a:tint val="75000"/>
                  </a:schemeClr>
                </a:solidFill>
              </a:defRPr>
            </a:lvl1pPr>
          </a:lstStyle>
          <a:p>
            <a:fld id="{637367F1-D9F3-4F8F-A807-B98011B4A7FD}" type="slidenum">
              <a:rPr lang="en-CA" smtClean="0"/>
              <a:t>‹#›</a:t>
            </a:fld>
            <a:endParaRPr lang="en-CA"/>
          </a:p>
        </p:txBody>
      </p:sp>
    </p:spTree>
    <p:extLst>
      <p:ext uri="{BB962C8B-B14F-4D97-AF65-F5344CB8AC3E}">
        <p14:creationId xmlns:p14="http://schemas.microsoft.com/office/powerpoint/2010/main" val="34607596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5039990" rtl="0" eaLnBrk="1" latinLnBrk="0" hangingPunct="1">
        <a:lnSpc>
          <a:spcPct val="90000"/>
        </a:lnSpc>
        <a:spcBef>
          <a:spcPct val="0"/>
        </a:spcBef>
        <a:buNone/>
        <a:defRPr sz="24252" kern="1200">
          <a:solidFill>
            <a:schemeClr val="tx1"/>
          </a:solidFill>
          <a:latin typeface="+mj-lt"/>
          <a:ea typeface="+mj-ea"/>
          <a:cs typeface="+mj-cs"/>
        </a:defRPr>
      </a:lvl1pPr>
    </p:titleStyle>
    <p:bodyStyle>
      <a:lvl1pPr marL="1259997" indent="-1259997" algn="l" defTabSz="5039990" rtl="0" eaLnBrk="1" latinLnBrk="0" hangingPunct="1">
        <a:lnSpc>
          <a:spcPct val="90000"/>
        </a:lnSpc>
        <a:spcBef>
          <a:spcPts val="5512"/>
        </a:spcBef>
        <a:buFont typeface="Arial" panose="020B0604020202020204" pitchFamily="34" charset="0"/>
        <a:buChar char="•"/>
        <a:defRPr sz="15433" kern="1200">
          <a:solidFill>
            <a:schemeClr val="tx1"/>
          </a:solidFill>
          <a:latin typeface="+mn-lt"/>
          <a:ea typeface="+mn-ea"/>
          <a:cs typeface="+mn-cs"/>
        </a:defRPr>
      </a:lvl1pPr>
      <a:lvl2pPr marL="3779992" indent="-1259997" algn="l" defTabSz="5039990" rtl="0" eaLnBrk="1" latinLnBrk="0" hangingPunct="1">
        <a:lnSpc>
          <a:spcPct val="90000"/>
        </a:lnSpc>
        <a:spcBef>
          <a:spcPts val="2756"/>
        </a:spcBef>
        <a:buFont typeface="Arial" panose="020B0604020202020204" pitchFamily="34" charset="0"/>
        <a:buChar char="•"/>
        <a:defRPr sz="13228" kern="1200">
          <a:solidFill>
            <a:schemeClr val="tx1"/>
          </a:solidFill>
          <a:latin typeface="+mn-lt"/>
          <a:ea typeface="+mn-ea"/>
          <a:cs typeface="+mn-cs"/>
        </a:defRPr>
      </a:lvl2pPr>
      <a:lvl3pPr marL="6299987" indent="-1259997" algn="l" defTabSz="5039990" rtl="0" eaLnBrk="1" latinLnBrk="0" hangingPunct="1">
        <a:lnSpc>
          <a:spcPct val="90000"/>
        </a:lnSpc>
        <a:spcBef>
          <a:spcPts val="2756"/>
        </a:spcBef>
        <a:buFont typeface="Arial" panose="020B0604020202020204" pitchFamily="34" charset="0"/>
        <a:buChar char="•"/>
        <a:defRPr sz="11024" kern="1200">
          <a:solidFill>
            <a:schemeClr val="tx1"/>
          </a:solidFill>
          <a:latin typeface="+mn-lt"/>
          <a:ea typeface="+mn-ea"/>
          <a:cs typeface="+mn-cs"/>
        </a:defRPr>
      </a:lvl3pPr>
      <a:lvl4pPr marL="8819982" indent="-1259997" algn="l" defTabSz="5039990" rtl="0" eaLnBrk="1" latinLnBrk="0" hangingPunct="1">
        <a:lnSpc>
          <a:spcPct val="90000"/>
        </a:lnSpc>
        <a:spcBef>
          <a:spcPts val="2756"/>
        </a:spcBef>
        <a:buFont typeface="Arial" panose="020B0604020202020204" pitchFamily="34" charset="0"/>
        <a:buChar char="•"/>
        <a:defRPr sz="9921" kern="1200">
          <a:solidFill>
            <a:schemeClr val="tx1"/>
          </a:solidFill>
          <a:latin typeface="+mn-lt"/>
          <a:ea typeface="+mn-ea"/>
          <a:cs typeface="+mn-cs"/>
        </a:defRPr>
      </a:lvl4pPr>
      <a:lvl5pPr marL="11339977" indent="-1259997" algn="l" defTabSz="5039990" rtl="0" eaLnBrk="1" latinLnBrk="0" hangingPunct="1">
        <a:lnSpc>
          <a:spcPct val="90000"/>
        </a:lnSpc>
        <a:spcBef>
          <a:spcPts val="2756"/>
        </a:spcBef>
        <a:buFont typeface="Arial" panose="020B0604020202020204" pitchFamily="34" charset="0"/>
        <a:buChar char="•"/>
        <a:defRPr sz="9921" kern="1200">
          <a:solidFill>
            <a:schemeClr val="tx1"/>
          </a:solidFill>
          <a:latin typeface="+mn-lt"/>
          <a:ea typeface="+mn-ea"/>
          <a:cs typeface="+mn-cs"/>
        </a:defRPr>
      </a:lvl5pPr>
      <a:lvl6pPr marL="13859972" indent="-1259997" algn="l" defTabSz="5039990" rtl="0" eaLnBrk="1" latinLnBrk="0" hangingPunct="1">
        <a:lnSpc>
          <a:spcPct val="90000"/>
        </a:lnSpc>
        <a:spcBef>
          <a:spcPts val="2756"/>
        </a:spcBef>
        <a:buFont typeface="Arial" panose="020B0604020202020204" pitchFamily="34" charset="0"/>
        <a:buChar char="•"/>
        <a:defRPr sz="9921" kern="1200">
          <a:solidFill>
            <a:schemeClr val="tx1"/>
          </a:solidFill>
          <a:latin typeface="+mn-lt"/>
          <a:ea typeface="+mn-ea"/>
          <a:cs typeface="+mn-cs"/>
        </a:defRPr>
      </a:lvl6pPr>
      <a:lvl7pPr marL="16379967" indent="-1259997" algn="l" defTabSz="5039990" rtl="0" eaLnBrk="1" latinLnBrk="0" hangingPunct="1">
        <a:lnSpc>
          <a:spcPct val="90000"/>
        </a:lnSpc>
        <a:spcBef>
          <a:spcPts val="2756"/>
        </a:spcBef>
        <a:buFont typeface="Arial" panose="020B0604020202020204" pitchFamily="34" charset="0"/>
        <a:buChar char="•"/>
        <a:defRPr sz="9921" kern="1200">
          <a:solidFill>
            <a:schemeClr val="tx1"/>
          </a:solidFill>
          <a:latin typeface="+mn-lt"/>
          <a:ea typeface="+mn-ea"/>
          <a:cs typeface="+mn-cs"/>
        </a:defRPr>
      </a:lvl7pPr>
      <a:lvl8pPr marL="18899962" indent="-1259997" algn="l" defTabSz="5039990" rtl="0" eaLnBrk="1" latinLnBrk="0" hangingPunct="1">
        <a:lnSpc>
          <a:spcPct val="90000"/>
        </a:lnSpc>
        <a:spcBef>
          <a:spcPts val="2756"/>
        </a:spcBef>
        <a:buFont typeface="Arial" panose="020B0604020202020204" pitchFamily="34" charset="0"/>
        <a:buChar char="•"/>
        <a:defRPr sz="9921" kern="1200">
          <a:solidFill>
            <a:schemeClr val="tx1"/>
          </a:solidFill>
          <a:latin typeface="+mn-lt"/>
          <a:ea typeface="+mn-ea"/>
          <a:cs typeface="+mn-cs"/>
        </a:defRPr>
      </a:lvl8pPr>
      <a:lvl9pPr marL="21419957" indent="-1259997" algn="l" defTabSz="5039990" rtl="0" eaLnBrk="1" latinLnBrk="0" hangingPunct="1">
        <a:lnSpc>
          <a:spcPct val="90000"/>
        </a:lnSpc>
        <a:spcBef>
          <a:spcPts val="2756"/>
        </a:spcBef>
        <a:buFont typeface="Arial" panose="020B0604020202020204" pitchFamily="34" charset="0"/>
        <a:buChar char="•"/>
        <a:defRPr sz="9921" kern="1200">
          <a:solidFill>
            <a:schemeClr val="tx1"/>
          </a:solidFill>
          <a:latin typeface="+mn-lt"/>
          <a:ea typeface="+mn-ea"/>
          <a:cs typeface="+mn-cs"/>
        </a:defRPr>
      </a:lvl9pPr>
    </p:bodyStyle>
    <p:otherStyle>
      <a:defPPr>
        <a:defRPr lang="en-US"/>
      </a:defPPr>
      <a:lvl1pPr marL="0" algn="l" defTabSz="5039990" rtl="0" eaLnBrk="1" latinLnBrk="0" hangingPunct="1">
        <a:defRPr sz="9921" kern="1200">
          <a:solidFill>
            <a:schemeClr val="tx1"/>
          </a:solidFill>
          <a:latin typeface="+mn-lt"/>
          <a:ea typeface="+mn-ea"/>
          <a:cs typeface="+mn-cs"/>
        </a:defRPr>
      </a:lvl1pPr>
      <a:lvl2pPr marL="2519995" algn="l" defTabSz="5039990" rtl="0" eaLnBrk="1" latinLnBrk="0" hangingPunct="1">
        <a:defRPr sz="9921" kern="1200">
          <a:solidFill>
            <a:schemeClr val="tx1"/>
          </a:solidFill>
          <a:latin typeface="+mn-lt"/>
          <a:ea typeface="+mn-ea"/>
          <a:cs typeface="+mn-cs"/>
        </a:defRPr>
      </a:lvl2pPr>
      <a:lvl3pPr marL="5039990" algn="l" defTabSz="5039990" rtl="0" eaLnBrk="1" latinLnBrk="0" hangingPunct="1">
        <a:defRPr sz="9921" kern="1200">
          <a:solidFill>
            <a:schemeClr val="tx1"/>
          </a:solidFill>
          <a:latin typeface="+mn-lt"/>
          <a:ea typeface="+mn-ea"/>
          <a:cs typeface="+mn-cs"/>
        </a:defRPr>
      </a:lvl3pPr>
      <a:lvl4pPr marL="7559985" algn="l" defTabSz="5039990" rtl="0" eaLnBrk="1" latinLnBrk="0" hangingPunct="1">
        <a:defRPr sz="9921" kern="1200">
          <a:solidFill>
            <a:schemeClr val="tx1"/>
          </a:solidFill>
          <a:latin typeface="+mn-lt"/>
          <a:ea typeface="+mn-ea"/>
          <a:cs typeface="+mn-cs"/>
        </a:defRPr>
      </a:lvl4pPr>
      <a:lvl5pPr marL="10079980" algn="l" defTabSz="5039990" rtl="0" eaLnBrk="1" latinLnBrk="0" hangingPunct="1">
        <a:defRPr sz="9921" kern="1200">
          <a:solidFill>
            <a:schemeClr val="tx1"/>
          </a:solidFill>
          <a:latin typeface="+mn-lt"/>
          <a:ea typeface="+mn-ea"/>
          <a:cs typeface="+mn-cs"/>
        </a:defRPr>
      </a:lvl5pPr>
      <a:lvl6pPr marL="12599975" algn="l" defTabSz="5039990" rtl="0" eaLnBrk="1" latinLnBrk="0" hangingPunct="1">
        <a:defRPr sz="9921" kern="1200">
          <a:solidFill>
            <a:schemeClr val="tx1"/>
          </a:solidFill>
          <a:latin typeface="+mn-lt"/>
          <a:ea typeface="+mn-ea"/>
          <a:cs typeface="+mn-cs"/>
        </a:defRPr>
      </a:lvl6pPr>
      <a:lvl7pPr marL="15119970" algn="l" defTabSz="5039990" rtl="0" eaLnBrk="1" latinLnBrk="0" hangingPunct="1">
        <a:defRPr sz="9921" kern="1200">
          <a:solidFill>
            <a:schemeClr val="tx1"/>
          </a:solidFill>
          <a:latin typeface="+mn-lt"/>
          <a:ea typeface="+mn-ea"/>
          <a:cs typeface="+mn-cs"/>
        </a:defRPr>
      </a:lvl7pPr>
      <a:lvl8pPr marL="17639965" algn="l" defTabSz="5039990" rtl="0" eaLnBrk="1" latinLnBrk="0" hangingPunct="1">
        <a:defRPr sz="9921" kern="1200">
          <a:solidFill>
            <a:schemeClr val="tx1"/>
          </a:solidFill>
          <a:latin typeface="+mn-lt"/>
          <a:ea typeface="+mn-ea"/>
          <a:cs typeface="+mn-cs"/>
        </a:defRPr>
      </a:lvl8pPr>
      <a:lvl9pPr marL="20159960" algn="l" defTabSz="5039990" rtl="0" eaLnBrk="1" latinLnBrk="0" hangingPunct="1">
        <a:defRPr sz="992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5.svg"/><Relationship Id="rId7"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07B516-8939-43E8-B51A-6EFC5EA271FC}"/>
              </a:ext>
            </a:extLst>
          </p:cNvPr>
          <p:cNvSpPr/>
          <p:nvPr/>
        </p:nvSpPr>
        <p:spPr>
          <a:xfrm>
            <a:off x="9896825" y="845416"/>
            <a:ext cx="32155493" cy="1582846"/>
          </a:xfrm>
          <a:prstGeom prst="rect">
            <a:avLst/>
          </a:prstGeom>
        </p:spPr>
        <p:txBody>
          <a:bodyPr wrap="square" lIns="104498" tIns="52249" rIns="104498" bIns="52249">
            <a:spAutoFit/>
          </a:bodyPr>
          <a:lstStyle/>
          <a:p>
            <a:pPr algn="ctr" fontAlgn="base"/>
            <a:r>
              <a:rPr lang="en-CA" sz="9600" b="1" dirty="0">
                <a:solidFill>
                  <a:srgbClr val="680922"/>
                </a:solidFill>
              </a:rPr>
              <a:t>Title: ABC ABSTRACT</a:t>
            </a:r>
            <a:endParaRPr lang="en-US" sz="9000" dirty="0">
              <a:solidFill>
                <a:srgbClr val="680922"/>
              </a:solidFill>
            </a:endParaRPr>
          </a:p>
        </p:txBody>
      </p:sp>
      <p:sp>
        <p:nvSpPr>
          <p:cNvPr id="5" name="TextBox 4">
            <a:extLst>
              <a:ext uri="{FF2B5EF4-FFF2-40B4-BE49-F238E27FC236}">
                <a16:creationId xmlns:a16="http://schemas.microsoft.com/office/drawing/2014/main" id="{FAE71612-7E14-4242-BF96-F9712405EB13}"/>
              </a:ext>
            </a:extLst>
          </p:cNvPr>
          <p:cNvSpPr txBox="1"/>
          <p:nvPr/>
        </p:nvSpPr>
        <p:spPr>
          <a:xfrm>
            <a:off x="10256864" y="3337748"/>
            <a:ext cx="30914467" cy="1661993"/>
          </a:xfrm>
          <a:prstGeom prst="rect">
            <a:avLst/>
          </a:prstGeom>
          <a:noFill/>
        </p:spPr>
        <p:txBody>
          <a:bodyPr wrap="square" rtlCol="0" anchor="ctr">
            <a:spAutoFit/>
          </a:bodyPr>
          <a:lstStyle/>
          <a:p>
            <a:r>
              <a:rPr lang="en-CA" sz="4600" dirty="0">
                <a:solidFill>
                  <a:srgbClr val="000000"/>
                </a:solidFill>
              </a:rPr>
              <a:t>Author 1</a:t>
            </a:r>
            <a:r>
              <a:rPr lang="en-CA" sz="4600" baseline="30000" dirty="0">
                <a:solidFill>
                  <a:srgbClr val="000000"/>
                </a:solidFill>
              </a:rPr>
              <a:t>1,2</a:t>
            </a:r>
            <a:r>
              <a:rPr lang="en-CA" sz="4600" dirty="0">
                <a:solidFill>
                  <a:srgbClr val="000000"/>
                </a:solidFill>
              </a:rPr>
              <a:t>, Author 2</a:t>
            </a:r>
            <a:r>
              <a:rPr lang="en-CA" sz="4600" baseline="30000" dirty="0">
                <a:solidFill>
                  <a:srgbClr val="000000"/>
                </a:solidFill>
              </a:rPr>
              <a:t>2</a:t>
            </a:r>
            <a:r>
              <a:rPr lang="en-CA" sz="4600" dirty="0">
                <a:solidFill>
                  <a:srgbClr val="000000"/>
                </a:solidFill>
              </a:rPr>
              <a:t>­­, </a:t>
            </a:r>
          </a:p>
          <a:p>
            <a:r>
              <a:rPr lang="en-CA" sz="3600" baseline="30000" dirty="0">
                <a:solidFill>
                  <a:srgbClr val="000000"/>
                </a:solidFill>
              </a:rPr>
              <a:t>1</a:t>
            </a:r>
            <a:r>
              <a:rPr lang="en-CA" sz="3600" dirty="0">
                <a:solidFill>
                  <a:srgbClr val="000000"/>
                </a:solidFill>
              </a:rPr>
              <a:t>Department Name, University Name, </a:t>
            </a:r>
            <a:r>
              <a:rPr lang="en-CA" sz="3600" baseline="30000" dirty="0">
                <a:solidFill>
                  <a:srgbClr val="000000"/>
                </a:solidFill>
              </a:rPr>
              <a:t>2</a:t>
            </a:r>
            <a:r>
              <a:rPr lang="en-CA" sz="3600" dirty="0">
                <a:solidFill>
                  <a:srgbClr val="000000"/>
                </a:solidFill>
              </a:rPr>
              <a:t>Arthritis Research Canada, </a:t>
            </a:r>
          </a:p>
          <a:p>
            <a:pPr algn="ctr"/>
            <a:endParaRPr lang="en-CA" sz="2000" dirty="0">
              <a:solidFill>
                <a:srgbClr val="000000"/>
              </a:solidFill>
            </a:endParaRPr>
          </a:p>
        </p:txBody>
      </p:sp>
      <p:sp>
        <p:nvSpPr>
          <p:cNvPr id="6" name="Rectangle 5">
            <a:extLst>
              <a:ext uri="{FF2B5EF4-FFF2-40B4-BE49-F238E27FC236}">
                <a16:creationId xmlns:a16="http://schemas.microsoft.com/office/drawing/2014/main" id="{7E25B80D-AADB-420A-93EB-ECF5BDBD01C1}"/>
              </a:ext>
            </a:extLst>
          </p:cNvPr>
          <p:cNvSpPr/>
          <p:nvPr/>
        </p:nvSpPr>
        <p:spPr>
          <a:xfrm>
            <a:off x="741074" y="4933257"/>
            <a:ext cx="22856986" cy="1213514"/>
          </a:xfrm>
          <a:prstGeom prst="rect">
            <a:avLst/>
          </a:prstGeom>
          <a:solidFill>
            <a:srgbClr val="680922"/>
          </a:solidFill>
        </p:spPr>
        <p:txBody>
          <a:bodyPr wrap="square" lIns="104498" tIns="52249" rIns="104498" bIns="52249">
            <a:spAutoFit/>
          </a:bodyPr>
          <a:lstStyle/>
          <a:p>
            <a:pPr algn="ctr"/>
            <a:r>
              <a:rPr lang="en-US" sz="7200" b="1" kern="1400" spc="600" dirty="0">
                <a:solidFill>
                  <a:schemeClr val="bg1"/>
                </a:solidFill>
                <a:cs typeface="Arial" panose="020B0604020202020204" pitchFamily="34" charset="0"/>
              </a:rPr>
              <a:t>BACKGROUND</a:t>
            </a:r>
          </a:p>
        </p:txBody>
      </p:sp>
      <p:sp>
        <p:nvSpPr>
          <p:cNvPr id="7" name="Rectangle 6">
            <a:extLst>
              <a:ext uri="{FF2B5EF4-FFF2-40B4-BE49-F238E27FC236}">
                <a16:creationId xmlns:a16="http://schemas.microsoft.com/office/drawing/2014/main" id="{760966F3-ABA3-4FE6-BD80-AE480591D8B2}"/>
              </a:ext>
            </a:extLst>
          </p:cNvPr>
          <p:cNvSpPr/>
          <p:nvPr/>
        </p:nvSpPr>
        <p:spPr>
          <a:xfrm>
            <a:off x="739929" y="9228271"/>
            <a:ext cx="22858065" cy="1213514"/>
          </a:xfrm>
          <a:prstGeom prst="rect">
            <a:avLst/>
          </a:prstGeom>
          <a:solidFill>
            <a:srgbClr val="680922"/>
          </a:solidFill>
        </p:spPr>
        <p:txBody>
          <a:bodyPr wrap="square" lIns="104498" tIns="52249" rIns="104498" bIns="52249">
            <a:spAutoFit/>
          </a:bodyPr>
          <a:lstStyle/>
          <a:p>
            <a:pPr algn="ctr"/>
            <a:r>
              <a:rPr lang="en-US" sz="7200" b="1" spc="600" dirty="0">
                <a:solidFill>
                  <a:schemeClr val="bg1"/>
                </a:solidFill>
                <a:cs typeface="Arial"/>
              </a:rPr>
              <a:t>OBJECTIVES</a:t>
            </a:r>
          </a:p>
        </p:txBody>
      </p:sp>
      <p:sp>
        <p:nvSpPr>
          <p:cNvPr id="8" name="Rectangle 7">
            <a:extLst>
              <a:ext uri="{FF2B5EF4-FFF2-40B4-BE49-F238E27FC236}">
                <a16:creationId xmlns:a16="http://schemas.microsoft.com/office/drawing/2014/main" id="{4AF08F23-5F07-4911-8676-EB6B3ADDF16D}"/>
              </a:ext>
            </a:extLst>
          </p:cNvPr>
          <p:cNvSpPr/>
          <p:nvPr/>
        </p:nvSpPr>
        <p:spPr>
          <a:xfrm>
            <a:off x="743588" y="12069302"/>
            <a:ext cx="22854621" cy="1213514"/>
          </a:xfrm>
          <a:prstGeom prst="rect">
            <a:avLst/>
          </a:prstGeom>
          <a:solidFill>
            <a:srgbClr val="680922"/>
          </a:solidFill>
        </p:spPr>
        <p:txBody>
          <a:bodyPr wrap="square" lIns="104498" tIns="52249" rIns="104498" bIns="52249">
            <a:spAutoFit/>
          </a:bodyPr>
          <a:lstStyle/>
          <a:p>
            <a:pPr algn="ctr"/>
            <a:r>
              <a:rPr lang="en-US" sz="7200" b="1" spc="914" dirty="0">
                <a:solidFill>
                  <a:schemeClr val="bg1"/>
                </a:solidFill>
                <a:cs typeface="Arial"/>
              </a:rPr>
              <a:t>METHODS</a:t>
            </a:r>
          </a:p>
        </p:txBody>
      </p:sp>
      <p:sp>
        <p:nvSpPr>
          <p:cNvPr id="9" name="TextBox 8">
            <a:extLst>
              <a:ext uri="{FF2B5EF4-FFF2-40B4-BE49-F238E27FC236}">
                <a16:creationId xmlns:a16="http://schemas.microsoft.com/office/drawing/2014/main" id="{431BFBC5-A3A0-4259-A1D2-99D46C2A7EE4}"/>
              </a:ext>
            </a:extLst>
          </p:cNvPr>
          <p:cNvSpPr txBox="1"/>
          <p:nvPr/>
        </p:nvSpPr>
        <p:spPr>
          <a:xfrm>
            <a:off x="738045" y="13911895"/>
            <a:ext cx="22846878" cy="9694962"/>
          </a:xfrm>
          <a:prstGeom prst="rect">
            <a:avLst/>
          </a:prstGeom>
          <a:noFill/>
          <a:ln>
            <a:noFill/>
          </a:ln>
        </p:spPr>
        <p:txBody>
          <a:bodyPr wrap="square" rtlCol="0" anchor="t" anchorCtr="0">
            <a:spAutoFit/>
          </a:bodyPr>
          <a:lstStyle/>
          <a:p>
            <a:r>
              <a:rPr lang="en-US" sz="4800" b="1" u="sng" dirty="0">
                <a:solidFill>
                  <a:srgbClr val="680922"/>
                </a:solidFill>
              </a:rPr>
              <a:t>Study Design:</a:t>
            </a:r>
            <a:r>
              <a:rPr lang="en-US" sz="4800" b="1" dirty="0">
                <a:solidFill>
                  <a:srgbClr val="680922"/>
                </a:solidFill>
              </a:rPr>
              <a:t> </a:t>
            </a:r>
            <a:r>
              <a:rPr lang="en-US" sz="4800" dirty="0">
                <a:solidFill>
                  <a:srgbClr val="000000"/>
                </a:solidFill>
              </a:rPr>
              <a:t>We conducted … </a:t>
            </a:r>
          </a:p>
          <a:p>
            <a:endParaRPr lang="en-US" sz="4800" b="1" u="sng" dirty="0">
              <a:solidFill>
                <a:srgbClr val="000000"/>
              </a:solidFill>
            </a:endParaRPr>
          </a:p>
          <a:p>
            <a:r>
              <a:rPr lang="en-US" sz="4800" b="1" u="sng" dirty="0">
                <a:solidFill>
                  <a:srgbClr val="680922"/>
                </a:solidFill>
              </a:rPr>
              <a:t>Study Sample:</a:t>
            </a:r>
            <a:endParaRPr lang="en-US" sz="4800" b="1" dirty="0">
              <a:solidFill>
                <a:srgbClr val="680922"/>
              </a:solidFill>
            </a:endParaRPr>
          </a:p>
          <a:p>
            <a:pPr marL="571500" indent="-571500">
              <a:buFont typeface="Arial" panose="020B0604020202020204" pitchFamily="34" charset="0"/>
              <a:buChar char="•"/>
            </a:pPr>
            <a:r>
              <a:rPr lang="en-US" sz="4800" dirty="0">
                <a:solidFill>
                  <a:srgbClr val="000000"/>
                </a:solidFill>
              </a:rPr>
              <a:t> Add your content here.</a:t>
            </a:r>
          </a:p>
          <a:p>
            <a:endParaRPr lang="en-US" sz="4800" b="1" u="sng" dirty="0">
              <a:solidFill>
                <a:srgbClr val="000000"/>
              </a:solidFill>
            </a:endParaRPr>
          </a:p>
          <a:p>
            <a:r>
              <a:rPr lang="en-US" sz="4800" b="1" u="sng" dirty="0">
                <a:solidFill>
                  <a:srgbClr val="680922"/>
                </a:solidFill>
              </a:rPr>
              <a:t>Outcomes:</a:t>
            </a:r>
          </a:p>
          <a:p>
            <a:pPr marL="685800" indent="-685800">
              <a:buFont typeface="Arial" panose="020B0604020202020204" pitchFamily="34" charset="0"/>
              <a:buChar char="•"/>
            </a:pPr>
            <a:r>
              <a:rPr lang="en-US" sz="4800" dirty="0">
                <a:solidFill>
                  <a:srgbClr val="000000"/>
                </a:solidFill>
              </a:rPr>
              <a:t>Add your content here.</a:t>
            </a:r>
          </a:p>
          <a:p>
            <a:endParaRPr lang="en-US" sz="4800" b="1" u="sng" dirty="0">
              <a:solidFill>
                <a:srgbClr val="000000"/>
              </a:solidFill>
            </a:endParaRPr>
          </a:p>
          <a:p>
            <a:r>
              <a:rPr lang="en-US" sz="4800" b="1" u="sng" dirty="0">
                <a:solidFill>
                  <a:srgbClr val="680922"/>
                </a:solidFill>
              </a:rPr>
              <a:t>Data:</a:t>
            </a:r>
            <a:r>
              <a:rPr lang="en-US" sz="4800" b="1" dirty="0">
                <a:solidFill>
                  <a:srgbClr val="680922"/>
                </a:solidFill>
              </a:rPr>
              <a:t> </a:t>
            </a:r>
          </a:p>
          <a:p>
            <a:pPr marL="685800" indent="-685800">
              <a:buFont typeface="Arial" panose="020B0604020202020204" pitchFamily="34" charset="0"/>
              <a:buChar char="•"/>
            </a:pPr>
            <a:r>
              <a:rPr lang="en-US" sz="4800" dirty="0">
                <a:solidFill>
                  <a:srgbClr val="000000"/>
                </a:solidFill>
              </a:rPr>
              <a:t>Add your content here.</a:t>
            </a:r>
          </a:p>
          <a:p>
            <a:endParaRPr lang="en-US" sz="4800" b="1" u="sng" dirty="0">
              <a:solidFill>
                <a:srgbClr val="000000"/>
              </a:solidFill>
            </a:endParaRPr>
          </a:p>
          <a:p>
            <a:r>
              <a:rPr lang="en-US" sz="4800" b="1" u="sng" dirty="0">
                <a:solidFill>
                  <a:srgbClr val="680922"/>
                </a:solidFill>
              </a:rPr>
              <a:t>Analyses:</a:t>
            </a:r>
          </a:p>
          <a:p>
            <a:pPr marL="571500" indent="-571500">
              <a:buFont typeface="Arial" panose="020B0604020202020204" pitchFamily="34" charset="0"/>
              <a:buChar char="•"/>
            </a:pPr>
            <a:r>
              <a:rPr lang="en-CA" sz="4800" dirty="0">
                <a:solidFill>
                  <a:srgbClr val="000000"/>
                </a:solidFill>
              </a:rPr>
              <a:t>Add your content here.</a:t>
            </a:r>
          </a:p>
        </p:txBody>
      </p:sp>
      <p:sp>
        <p:nvSpPr>
          <p:cNvPr id="10" name="Rectangle 9">
            <a:extLst>
              <a:ext uri="{FF2B5EF4-FFF2-40B4-BE49-F238E27FC236}">
                <a16:creationId xmlns:a16="http://schemas.microsoft.com/office/drawing/2014/main" id="{5CB2F087-A06A-4E61-B3D1-964BF36777CC}"/>
              </a:ext>
            </a:extLst>
          </p:cNvPr>
          <p:cNvSpPr/>
          <p:nvPr/>
        </p:nvSpPr>
        <p:spPr>
          <a:xfrm>
            <a:off x="25090512" y="4933257"/>
            <a:ext cx="24406163" cy="1213514"/>
          </a:xfrm>
          <a:prstGeom prst="rect">
            <a:avLst/>
          </a:prstGeom>
          <a:solidFill>
            <a:srgbClr val="680922"/>
          </a:solidFill>
        </p:spPr>
        <p:txBody>
          <a:bodyPr wrap="square" lIns="104498" tIns="52249" rIns="104498" bIns="52249">
            <a:spAutoFit/>
          </a:bodyPr>
          <a:lstStyle/>
          <a:p>
            <a:pPr algn="ctr"/>
            <a:r>
              <a:rPr lang="en-US" sz="7200" b="1" spc="914" dirty="0">
                <a:solidFill>
                  <a:schemeClr val="bg1"/>
                </a:solidFill>
                <a:cs typeface="Arial"/>
              </a:rPr>
              <a:t>RESULTS</a:t>
            </a:r>
          </a:p>
        </p:txBody>
      </p:sp>
      <p:sp>
        <p:nvSpPr>
          <p:cNvPr id="11" name="TextBox 10">
            <a:extLst>
              <a:ext uri="{FF2B5EF4-FFF2-40B4-BE49-F238E27FC236}">
                <a16:creationId xmlns:a16="http://schemas.microsoft.com/office/drawing/2014/main" id="{6134CB9A-E068-41D3-8C0C-521A50A3EB7C}"/>
              </a:ext>
            </a:extLst>
          </p:cNvPr>
          <p:cNvSpPr txBox="1"/>
          <p:nvPr/>
        </p:nvSpPr>
        <p:spPr>
          <a:xfrm>
            <a:off x="2185815" y="35153777"/>
            <a:ext cx="19457146" cy="1261884"/>
          </a:xfrm>
          <a:prstGeom prst="rect">
            <a:avLst/>
          </a:prstGeom>
          <a:noFill/>
        </p:spPr>
        <p:txBody>
          <a:bodyPr wrap="square" rtlCol="0">
            <a:spAutoFit/>
          </a:bodyPr>
          <a:lstStyle/>
          <a:p>
            <a:r>
              <a:rPr lang="en-US" sz="3800" b="1" dirty="0">
                <a:solidFill>
                  <a:srgbClr val="740000"/>
                </a:solidFill>
                <a:cs typeface="Arial" panose="020B0604020202020204" pitchFamily="34" charset="0"/>
              </a:rPr>
              <a:t>Acknowledgements</a:t>
            </a:r>
            <a:r>
              <a:rPr lang="en-US" sz="3800" b="1" dirty="0">
                <a:solidFill>
                  <a:srgbClr val="000000"/>
                </a:solidFill>
                <a:cs typeface="Arial" panose="020B0604020202020204" pitchFamily="34" charset="0"/>
              </a:rPr>
              <a:t>: </a:t>
            </a:r>
            <a:r>
              <a:rPr lang="en-US" sz="3800" dirty="0">
                <a:solidFill>
                  <a:srgbClr val="000000"/>
                </a:solidFill>
                <a:cs typeface="Arial" panose="020B0604020202020204" pitchFamily="34" charset="0"/>
              </a:rPr>
              <a:t>This research was funded by [Organization Name] </a:t>
            </a:r>
          </a:p>
          <a:p>
            <a:r>
              <a:rPr lang="en-US" sz="3800" dirty="0">
                <a:solidFill>
                  <a:srgbClr val="000000"/>
                </a:solidFill>
                <a:cs typeface="Arial" panose="020B0604020202020204" pitchFamily="34" charset="0"/>
              </a:rPr>
              <a:t>Dr. [Last Name] is supported by [Organization Name]</a:t>
            </a:r>
            <a:endParaRPr lang="en-CA" sz="3800" dirty="0">
              <a:solidFill>
                <a:srgbClr val="000000"/>
              </a:solidFill>
            </a:endParaRPr>
          </a:p>
        </p:txBody>
      </p:sp>
      <p:sp>
        <p:nvSpPr>
          <p:cNvPr id="12" name="TextBox 11">
            <a:extLst>
              <a:ext uri="{FF2B5EF4-FFF2-40B4-BE49-F238E27FC236}">
                <a16:creationId xmlns:a16="http://schemas.microsoft.com/office/drawing/2014/main" id="{39D1AA89-9E8A-474D-BF0B-ACBE31192D9A}"/>
              </a:ext>
            </a:extLst>
          </p:cNvPr>
          <p:cNvSpPr txBox="1"/>
          <p:nvPr/>
        </p:nvSpPr>
        <p:spPr>
          <a:xfrm>
            <a:off x="738045" y="7109611"/>
            <a:ext cx="22927616" cy="830997"/>
          </a:xfrm>
          <a:prstGeom prst="rect">
            <a:avLst/>
          </a:prstGeom>
          <a:noFill/>
          <a:ln>
            <a:noFill/>
          </a:ln>
        </p:spPr>
        <p:style>
          <a:lnRef idx="2">
            <a:schemeClr val="accent4"/>
          </a:lnRef>
          <a:fillRef idx="1">
            <a:schemeClr val="lt1"/>
          </a:fillRef>
          <a:effectRef idx="0">
            <a:schemeClr val="accent4"/>
          </a:effectRef>
          <a:fontRef idx="minor">
            <a:schemeClr val="dk1"/>
          </a:fontRef>
        </p:style>
        <p:txBody>
          <a:bodyPr wrap="square" rtlCol="0" anchor="ctr" anchorCtr="0">
            <a:spAutoFit/>
          </a:bodyPr>
          <a:lstStyle/>
          <a:p>
            <a:pPr marL="685800" indent="-685800">
              <a:buFont typeface="Arial" panose="020B0604020202020204" pitchFamily="34" charset="0"/>
              <a:buChar char="•"/>
              <a:defRPr/>
            </a:pPr>
            <a:r>
              <a:rPr lang="da-DK" sz="4800" dirty="0"/>
              <a:t>Add your content here.</a:t>
            </a:r>
          </a:p>
        </p:txBody>
      </p:sp>
      <p:sp>
        <p:nvSpPr>
          <p:cNvPr id="13" name="TextBox 12">
            <a:extLst>
              <a:ext uri="{FF2B5EF4-FFF2-40B4-BE49-F238E27FC236}">
                <a16:creationId xmlns:a16="http://schemas.microsoft.com/office/drawing/2014/main" id="{E6644FC1-162F-4B87-B0A0-EE9653B4D40B}"/>
              </a:ext>
            </a:extLst>
          </p:cNvPr>
          <p:cNvSpPr txBox="1"/>
          <p:nvPr/>
        </p:nvSpPr>
        <p:spPr>
          <a:xfrm>
            <a:off x="751808" y="10405172"/>
            <a:ext cx="22582960" cy="1569660"/>
          </a:xfrm>
          <a:prstGeom prst="rect">
            <a:avLst/>
          </a:prstGeom>
          <a:noFill/>
          <a:ln>
            <a:noFill/>
          </a:ln>
        </p:spPr>
        <p:txBody>
          <a:bodyPr wrap="square" rtlCol="0" anchor="ctr" anchorCtr="0">
            <a:spAutoFit/>
          </a:bodyPr>
          <a:lstStyle/>
          <a:p>
            <a:pPr marL="571500" indent="-571500">
              <a:buFont typeface="Arial" panose="020B0604020202020204" pitchFamily="34" charset="0"/>
              <a:buChar char="•"/>
            </a:pPr>
            <a:r>
              <a:rPr lang="en-US" sz="4800" dirty="0"/>
              <a:t>Add your content here.</a:t>
            </a:r>
          </a:p>
          <a:p>
            <a:pPr marL="571500" indent="-571500">
              <a:buFont typeface="Arial" panose="020B0604020202020204" pitchFamily="34" charset="0"/>
              <a:buChar char="•"/>
            </a:pPr>
            <a:r>
              <a:rPr lang="en-US" sz="4800" dirty="0"/>
              <a:t>Add your content here.</a:t>
            </a:r>
          </a:p>
        </p:txBody>
      </p:sp>
      <p:sp>
        <p:nvSpPr>
          <p:cNvPr id="14" name="Rectangle 21">
            <a:extLst>
              <a:ext uri="{FF2B5EF4-FFF2-40B4-BE49-F238E27FC236}">
                <a16:creationId xmlns:a16="http://schemas.microsoft.com/office/drawing/2014/main" id="{3E95F3A1-076B-4187-B0C2-7896CF474AE4}"/>
              </a:ext>
            </a:extLst>
          </p:cNvPr>
          <p:cNvSpPr>
            <a:spLocks noChangeArrowheads="1"/>
          </p:cNvSpPr>
          <p:nvPr/>
        </p:nvSpPr>
        <p:spPr bwMode="auto">
          <a:xfrm>
            <a:off x="1766245" y="1118946"/>
            <a:ext cx="48350"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endParaRPr lang="en-US"/>
          </a:p>
        </p:txBody>
      </p:sp>
      <p:sp>
        <p:nvSpPr>
          <p:cNvPr id="15" name="Rectangle 22">
            <a:extLst>
              <a:ext uri="{FF2B5EF4-FFF2-40B4-BE49-F238E27FC236}">
                <a16:creationId xmlns:a16="http://schemas.microsoft.com/office/drawing/2014/main" id="{3618B5A3-879B-44A9-A07B-9346A90DD7B4}"/>
              </a:ext>
            </a:extLst>
          </p:cNvPr>
          <p:cNvSpPr>
            <a:spLocks noChangeArrowheads="1"/>
          </p:cNvSpPr>
          <p:nvPr/>
        </p:nvSpPr>
        <p:spPr bwMode="auto">
          <a:xfrm>
            <a:off x="279399" y="278700"/>
            <a:ext cx="48350"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endParaRPr lang="en-US"/>
          </a:p>
        </p:txBody>
      </p:sp>
      <p:sp>
        <p:nvSpPr>
          <p:cNvPr id="16" name="Rectangle 23">
            <a:extLst>
              <a:ext uri="{FF2B5EF4-FFF2-40B4-BE49-F238E27FC236}">
                <a16:creationId xmlns:a16="http://schemas.microsoft.com/office/drawing/2014/main" id="{74999A31-B12A-4F71-B8B3-809BEF958432}"/>
              </a:ext>
            </a:extLst>
          </p:cNvPr>
          <p:cNvSpPr>
            <a:spLocks noChangeArrowheads="1"/>
          </p:cNvSpPr>
          <p:nvPr/>
        </p:nvSpPr>
        <p:spPr bwMode="auto">
          <a:xfrm>
            <a:off x="279399" y="278700"/>
            <a:ext cx="48350"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endParaRPr lang="en-US"/>
          </a:p>
        </p:txBody>
      </p:sp>
      <p:sp>
        <p:nvSpPr>
          <p:cNvPr id="17" name="Rectangle 16">
            <a:extLst>
              <a:ext uri="{FF2B5EF4-FFF2-40B4-BE49-F238E27FC236}">
                <a16:creationId xmlns:a16="http://schemas.microsoft.com/office/drawing/2014/main" id="{00A340DD-0CFC-4858-8DE1-334612ED2CBB}"/>
              </a:ext>
            </a:extLst>
          </p:cNvPr>
          <p:cNvSpPr/>
          <p:nvPr/>
        </p:nvSpPr>
        <p:spPr>
          <a:xfrm>
            <a:off x="25054431" y="31463647"/>
            <a:ext cx="24406163" cy="1213514"/>
          </a:xfrm>
          <a:prstGeom prst="rect">
            <a:avLst/>
          </a:prstGeom>
          <a:solidFill>
            <a:srgbClr val="680922"/>
          </a:solidFill>
        </p:spPr>
        <p:txBody>
          <a:bodyPr wrap="square" lIns="104498" tIns="52249" rIns="104498" bIns="52249">
            <a:spAutoFit/>
          </a:bodyPr>
          <a:lstStyle/>
          <a:p>
            <a:pPr algn="ctr"/>
            <a:r>
              <a:rPr lang="en-US" sz="7200" b="1" spc="914" dirty="0">
                <a:solidFill>
                  <a:schemeClr val="bg1"/>
                </a:solidFill>
                <a:cs typeface="Arial"/>
              </a:rPr>
              <a:t>CONCLUSION</a:t>
            </a:r>
          </a:p>
        </p:txBody>
      </p:sp>
      <p:sp>
        <p:nvSpPr>
          <p:cNvPr id="18" name="TextBox 17">
            <a:extLst>
              <a:ext uri="{FF2B5EF4-FFF2-40B4-BE49-F238E27FC236}">
                <a16:creationId xmlns:a16="http://schemas.microsoft.com/office/drawing/2014/main" id="{43D2DC86-56D0-49D0-A4A6-79A89DB93E09}"/>
              </a:ext>
            </a:extLst>
          </p:cNvPr>
          <p:cNvSpPr txBox="1"/>
          <p:nvPr/>
        </p:nvSpPr>
        <p:spPr>
          <a:xfrm>
            <a:off x="25163636" y="32938231"/>
            <a:ext cx="24499714" cy="830997"/>
          </a:xfrm>
          <a:prstGeom prst="rect">
            <a:avLst/>
          </a:prstGeom>
          <a:noFill/>
          <a:ln>
            <a:noFill/>
          </a:ln>
        </p:spPr>
        <p:txBody>
          <a:bodyPr wrap="square" rtlCol="0" anchor="ctr" anchorCtr="0">
            <a:spAutoFit/>
          </a:bodyPr>
          <a:lstStyle/>
          <a:p>
            <a:r>
              <a:rPr lang="en-CA" sz="4800" dirty="0">
                <a:solidFill>
                  <a:srgbClr val="000000"/>
                </a:solidFill>
              </a:rPr>
              <a:t>Add your content here.</a:t>
            </a:r>
            <a:endParaRPr lang="en-CA" sz="4800" b="1" dirty="0">
              <a:solidFill>
                <a:srgbClr val="000000"/>
              </a:solidFill>
            </a:endParaRPr>
          </a:p>
        </p:txBody>
      </p:sp>
      <p:sp>
        <p:nvSpPr>
          <p:cNvPr id="19" name="Rectangle 18">
            <a:extLst>
              <a:ext uri="{FF2B5EF4-FFF2-40B4-BE49-F238E27FC236}">
                <a16:creationId xmlns:a16="http://schemas.microsoft.com/office/drawing/2014/main" id="{062520D9-469B-42E1-97E5-D2DEE45D84FF}"/>
              </a:ext>
            </a:extLst>
          </p:cNvPr>
          <p:cNvSpPr/>
          <p:nvPr/>
        </p:nvSpPr>
        <p:spPr>
          <a:xfrm>
            <a:off x="25090512" y="27319814"/>
            <a:ext cx="24406163" cy="1213514"/>
          </a:xfrm>
          <a:prstGeom prst="rect">
            <a:avLst/>
          </a:prstGeom>
          <a:solidFill>
            <a:srgbClr val="680922"/>
          </a:solidFill>
        </p:spPr>
        <p:txBody>
          <a:bodyPr wrap="square" lIns="104498" tIns="52249" rIns="104498" bIns="52249">
            <a:spAutoFit/>
          </a:bodyPr>
          <a:lstStyle/>
          <a:p>
            <a:pPr algn="ctr"/>
            <a:r>
              <a:rPr lang="en-US" sz="7200" b="1" spc="914" dirty="0">
                <a:solidFill>
                  <a:schemeClr val="bg1"/>
                </a:solidFill>
                <a:cs typeface="Arial"/>
              </a:rPr>
              <a:t>LIMITATIONS</a:t>
            </a:r>
          </a:p>
        </p:txBody>
      </p:sp>
      <p:sp>
        <p:nvSpPr>
          <p:cNvPr id="20" name="Rectangle 19">
            <a:extLst>
              <a:ext uri="{FF2B5EF4-FFF2-40B4-BE49-F238E27FC236}">
                <a16:creationId xmlns:a16="http://schemas.microsoft.com/office/drawing/2014/main" id="{F1DDE468-F36F-450C-996B-78B9F18517F8}"/>
              </a:ext>
            </a:extLst>
          </p:cNvPr>
          <p:cNvSpPr/>
          <p:nvPr/>
        </p:nvSpPr>
        <p:spPr>
          <a:xfrm>
            <a:off x="25078666" y="28489909"/>
            <a:ext cx="24406146" cy="830997"/>
          </a:xfrm>
          <a:prstGeom prst="rect">
            <a:avLst/>
          </a:prstGeom>
          <a:ln>
            <a:noFill/>
          </a:ln>
        </p:spPr>
        <p:txBody>
          <a:bodyPr wrap="square">
            <a:spAutoFit/>
          </a:bodyPr>
          <a:lstStyle/>
          <a:p>
            <a:r>
              <a:rPr lang="en-CA" sz="4800" dirty="0">
                <a:solidFill>
                  <a:srgbClr val="000000"/>
                </a:solidFill>
              </a:rPr>
              <a:t>Add your content here.</a:t>
            </a:r>
          </a:p>
        </p:txBody>
      </p:sp>
      <p:sp>
        <p:nvSpPr>
          <p:cNvPr id="21" name="TextBox 20">
            <a:extLst>
              <a:ext uri="{FF2B5EF4-FFF2-40B4-BE49-F238E27FC236}">
                <a16:creationId xmlns:a16="http://schemas.microsoft.com/office/drawing/2014/main" id="{E1100C2F-2B3F-4F2E-B2AD-DEBA7655DEEB}"/>
              </a:ext>
            </a:extLst>
          </p:cNvPr>
          <p:cNvSpPr txBox="1"/>
          <p:nvPr/>
        </p:nvSpPr>
        <p:spPr>
          <a:xfrm>
            <a:off x="25104124" y="25183403"/>
            <a:ext cx="24406143" cy="132343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CA" sz="4000" i="1" dirty="0">
                <a:solidFill>
                  <a:srgbClr val="000000"/>
                </a:solidFill>
              </a:rPr>
              <a:t>Legend</a:t>
            </a:r>
          </a:p>
          <a:p>
            <a:r>
              <a:rPr lang="en-CA" sz="4000" i="1" dirty="0">
                <a:solidFill>
                  <a:srgbClr val="000000"/>
                </a:solidFill>
              </a:rPr>
              <a:t>Add your content here.</a:t>
            </a:r>
            <a:endParaRPr lang="en-CA" sz="4000" dirty="0">
              <a:solidFill>
                <a:srgbClr val="000000"/>
              </a:solidFill>
            </a:endParaRPr>
          </a:p>
        </p:txBody>
      </p:sp>
      <p:sp>
        <p:nvSpPr>
          <p:cNvPr id="22" name="TextBox 21">
            <a:extLst>
              <a:ext uri="{FF2B5EF4-FFF2-40B4-BE49-F238E27FC236}">
                <a16:creationId xmlns:a16="http://schemas.microsoft.com/office/drawing/2014/main" id="{7CB6975D-9832-4386-8073-50167D5B5E3F}"/>
              </a:ext>
            </a:extLst>
          </p:cNvPr>
          <p:cNvSpPr txBox="1"/>
          <p:nvPr/>
        </p:nvSpPr>
        <p:spPr>
          <a:xfrm>
            <a:off x="751808" y="34465518"/>
            <a:ext cx="22711054" cy="677108"/>
          </a:xfrm>
          <a:prstGeom prst="rect">
            <a:avLst/>
          </a:prstGeom>
          <a:noFill/>
        </p:spPr>
        <p:txBody>
          <a:bodyPr wrap="square" rtlCol="0">
            <a:spAutoFit/>
          </a:bodyPr>
          <a:lstStyle/>
          <a:p>
            <a:r>
              <a:rPr lang="en-US" sz="3800" b="1" dirty="0">
                <a:solidFill>
                  <a:srgbClr val="740000"/>
                </a:solidFill>
                <a:cs typeface="Arial" panose="020B0604020202020204" pitchFamily="34" charset="0"/>
              </a:rPr>
              <a:t>References</a:t>
            </a:r>
            <a:r>
              <a:rPr lang="en-US" sz="3800" b="1" dirty="0">
                <a:solidFill>
                  <a:srgbClr val="000000"/>
                </a:solidFill>
                <a:cs typeface="Arial" panose="020B0604020202020204" pitchFamily="34" charset="0"/>
              </a:rPr>
              <a:t>: </a:t>
            </a:r>
            <a:r>
              <a:rPr lang="en-US" sz="3800" dirty="0">
                <a:solidFill>
                  <a:srgbClr val="000000"/>
                </a:solidFill>
                <a:cs typeface="Arial" panose="020B0604020202020204" pitchFamily="34" charset="0"/>
              </a:rPr>
              <a:t>1. </a:t>
            </a:r>
            <a:endParaRPr lang="en-CA" sz="3800" dirty="0">
              <a:solidFill>
                <a:srgbClr val="000000"/>
              </a:solidFill>
            </a:endParaRPr>
          </a:p>
        </p:txBody>
      </p:sp>
      <p:graphicFrame>
        <p:nvGraphicFramePr>
          <p:cNvPr id="23" name="Table 22">
            <a:extLst>
              <a:ext uri="{FF2B5EF4-FFF2-40B4-BE49-F238E27FC236}">
                <a16:creationId xmlns:a16="http://schemas.microsoft.com/office/drawing/2014/main" id="{EDED1F3F-FBA6-4400-A603-C1D886C611AC}"/>
              </a:ext>
            </a:extLst>
          </p:cNvPr>
          <p:cNvGraphicFramePr>
            <a:graphicFrameLocks noGrp="1"/>
          </p:cNvGraphicFramePr>
          <p:nvPr>
            <p:extLst>
              <p:ext uri="{D42A27DB-BD31-4B8C-83A1-F6EECF244321}">
                <p14:modId xmlns:p14="http://schemas.microsoft.com/office/powerpoint/2010/main" val="2107060687"/>
              </p:ext>
            </p:extLst>
          </p:nvPr>
        </p:nvGraphicFramePr>
        <p:xfrm>
          <a:off x="25163637" y="18761443"/>
          <a:ext cx="24405272" cy="5768673"/>
        </p:xfrm>
        <a:graphic>
          <a:graphicData uri="http://schemas.openxmlformats.org/drawingml/2006/table">
            <a:tbl>
              <a:tblPr firstRow="1" firstCol="1" bandRow="1">
                <a:tableStyleId>{5C22544A-7EE6-4342-B048-85BDC9FD1C3A}</a:tableStyleId>
              </a:tblPr>
              <a:tblGrid>
                <a:gridCol w="12325263">
                  <a:extLst>
                    <a:ext uri="{9D8B030D-6E8A-4147-A177-3AD203B41FA5}">
                      <a16:colId xmlns:a16="http://schemas.microsoft.com/office/drawing/2014/main" val="2106139118"/>
                    </a:ext>
                  </a:extLst>
                </a:gridCol>
                <a:gridCol w="9287562">
                  <a:extLst>
                    <a:ext uri="{9D8B030D-6E8A-4147-A177-3AD203B41FA5}">
                      <a16:colId xmlns:a16="http://schemas.microsoft.com/office/drawing/2014/main" val="737581498"/>
                    </a:ext>
                  </a:extLst>
                </a:gridCol>
                <a:gridCol w="2792447">
                  <a:extLst>
                    <a:ext uri="{9D8B030D-6E8A-4147-A177-3AD203B41FA5}">
                      <a16:colId xmlns:a16="http://schemas.microsoft.com/office/drawing/2014/main" val="2632878590"/>
                    </a:ext>
                  </a:extLst>
                </a:gridCol>
              </a:tblGrid>
              <a:tr h="746113">
                <a:tc>
                  <a:txBody>
                    <a:bodyPr/>
                    <a:lstStyle/>
                    <a:p>
                      <a:pPr marL="0" marR="0" indent="0" algn="ctr" defTabSz="2506884" rtl="0" eaLnBrk="1" fontAlgn="auto" latinLnBrk="0" hangingPunct="1">
                        <a:lnSpc>
                          <a:spcPct val="100000"/>
                        </a:lnSpc>
                        <a:spcBef>
                          <a:spcPts val="0"/>
                        </a:spcBef>
                        <a:spcAft>
                          <a:spcPts val="0"/>
                        </a:spcAft>
                        <a:buClrTx/>
                        <a:buSzTx/>
                        <a:buFontTx/>
                        <a:buNone/>
                        <a:tabLst/>
                        <a:defRPr/>
                      </a:pPr>
                      <a:r>
                        <a:rPr lang="en-CA" sz="4900" dirty="0">
                          <a:solidFill>
                            <a:schemeClr val="bg1"/>
                          </a:solidFill>
                          <a:effectLst/>
                          <a:latin typeface="+mn-lt"/>
                          <a:ea typeface="Calibri" panose="020F0502020204030204" pitchFamily="34" charset="0"/>
                          <a:cs typeface="Times New Roman" panose="02020603050405020304" pitchFamily="18" charset="0"/>
                        </a:rPr>
                        <a:t>Predictors of</a:t>
                      </a:r>
                    </a:p>
                  </a:txBody>
                  <a:tcPr marL="64568" marR="64568" marT="0" marB="0">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565C60"/>
                    </a:solidFill>
                  </a:tcPr>
                </a:tc>
                <a:tc>
                  <a:txBody>
                    <a:bodyPr/>
                    <a:lstStyle/>
                    <a:p>
                      <a:pPr marL="0" marR="0" indent="0" algn="ctr" defTabSz="5016216" rtl="0" eaLnBrk="1" fontAlgn="auto" latinLnBrk="0" hangingPunct="1">
                        <a:lnSpc>
                          <a:spcPct val="100000"/>
                        </a:lnSpc>
                        <a:spcBef>
                          <a:spcPts val="0"/>
                        </a:spcBef>
                        <a:spcAft>
                          <a:spcPts val="0"/>
                        </a:spcAft>
                        <a:buClrTx/>
                        <a:buSzTx/>
                        <a:buFontTx/>
                        <a:buNone/>
                        <a:tabLst/>
                        <a:defRPr/>
                      </a:pPr>
                      <a:r>
                        <a:rPr lang="en-CA" sz="4900" dirty="0">
                          <a:solidFill>
                            <a:schemeClr val="bg1"/>
                          </a:solidFill>
                          <a:effectLst/>
                          <a:latin typeface="+mn-lt"/>
                        </a:rPr>
                        <a:t>Adjusted Hazard Ratio (95% CI)</a:t>
                      </a:r>
                      <a:endParaRPr lang="en-CA" sz="4900" b="1" dirty="0">
                        <a:solidFill>
                          <a:schemeClr val="bg1"/>
                        </a:solidFill>
                        <a:effectLst/>
                        <a:latin typeface="+mn-lt"/>
                        <a:ea typeface="Calibri" panose="020F0502020204030204" pitchFamily="34" charset="0"/>
                        <a:cs typeface="Times New Roman" panose="02020603050405020304" pitchFamily="18" charset="0"/>
                      </a:endParaRPr>
                    </a:p>
                  </a:txBody>
                  <a:tcPr marL="64568" marR="64568" marT="0" marB="0">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565C60"/>
                    </a:solidFill>
                  </a:tcPr>
                </a:tc>
                <a:tc>
                  <a:txBody>
                    <a:bodyPr/>
                    <a:lstStyle/>
                    <a:p>
                      <a:pPr marL="0" marR="0" indent="0" algn="ctr" defTabSz="5016216" rtl="0" eaLnBrk="1" fontAlgn="auto" latinLnBrk="0" hangingPunct="1">
                        <a:lnSpc>
                          <a:spcPct val="100000"/>
                        </a:lnSpc>
                        <a:spcBef>
                          <a:spcPts val="0"/>
                        </a:spcBef>
                        <a:spcAft>
                          <a:spcPts val="0"/>
                        </a:spcAft>
                        <a:buClrTx/>
                        <a:buSzTx/>
                        <a:buFontTx/>
                        <a:buNone/>
                        <a:tabLst/>
                        <a:defRPr/>
                      </a:pPr>
                      <a:r>
                        <a:rPr lang="en-CA" sz="4900" b="1" dirty="0">
                          <a:solidFill>
                            <a:schemeClr val="bg1"/>
                          </a:solidFill>
                          <a:effectLst/>
                          <a:latin typeface="+mn-lt"/>
                          <a:ea typeface="Calibri" panose="020F0502020204030204" pitchFamily="34" charset="0"/>
                          <a:cs typeface="Times New Roman" panose="02020603050405020304" pitchFamily="18" charset="0"/>
                        </a:rPr>
                        <a:t>p-value</a:t>
                      </a:r>
                    </a:p>
                  </a:txBody>
                  <a:tcPr marL="64568" marR="64568" marT="0" marB="0">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565C60"/>
                    </a:solidFill>
                  </a:tcPr>
                </a:tc>
                <a:extLst>
                  <a:ext uri="{0D108BD9-81ED-4DB2-BD59-A6C34878D82A}">
                    <a16:rowId xmlns:a16="http://schemas.microsoft.com/office/drawing/2014/main" val="751691696"/>
                  </a:ext>
                </a:extLst>
              </a:tr>
              <a:tr h="2152249">
                <a:tc>
                  <a:txBody>
                    <a:bodyPr/>
                    <a:lstStyle/>
                    <a:p>
                      <a:pPr marL="0" marR="0" indent="0" algn="l" defTabSz="5016216" rtl="0" eaLnBrk="1" fontAlgn="auto" latinLnBrk="0" hangingPunct="1">
                        <a:lnSpc>
                          <a:spcPct val="100000"/>
                        </a:lnSpc>
                        <a:spcBef>
                          <a:spcPts val="0"/>
                        </a:spcBef>
                        <a:spcAft>
                          <a:spcPts val="0"/>
                        </a:spcAft>
                        <a:buClrTx/>
                        <a:buSzTx/>
                        <a:buFontTx/>
                        <a:buNone/>
                        <a:tabLst/>
                        <a:defRPr/>
                      </a:pPr>
                      <a:r>
                        <a:rPr lang="en-CA" sz="4700" dirty="0">
                          <a:solidFill>
                            <a:srgbClr val="740000"/>
                          </a:solidFill>
                          <a:effectLst/>
                          <a:latin typeface="+mn-lt"/>
                          <a:ea typeface="Calibri" panose="020F0502020204030204" pitchFamily="34" charset="0"/>
                          <a:cs typeface="Times New Roman" panose="02020603050405020304" pitchFamily="18" charset="0"/>
                        </a:rPr>
                        <a:t>Categorical Variable </a:t>
                      </a:r>
                    </a:p>
                    <a:p>
                      <a:pPr marL="0" marR="0" indent="0" algn="l" defTabSz="5016216" rtl="0" eaLnBrk="1" fontAlgn="auto" latinLnBrk="0" hangingPunct="1">
                        <a:lnSpc>
                          <a:spcPct val="100000"/>
                        </a:lnSpc>
                        <a:spcBef>
                          <a:spcPts val="0"/>
                        </a:spcBef>
                        <a:spcAft>
                          <a:spcPts val="0"/>
                        </a:spcAft>
                        <a:buClrTx/>
                        <a:buSzTx/>
                        <a:buFontTx/>
                        <a:buNone/>
                        <a:tabLst/>
                        <a:defRPr/>
                      </a:pPr>
                      <a:r>
                        <a:rPr lang="en-CA" sz="4700" baseline="0" dirty="0">
                          <a:solidFill>
                            <a:srgbClr val="740000"/>
                          </a:solidFill>
                          <a:effectLst/>
                          <a:latin typeface="+mn-lt"/>
                          <a:ea typeface="Calibri" panose="020F0502020204030204" pitchFamily="34" charset="0"/>
                          <a:cs typeface="Times New Roman" panose="02020603050405020304" pitchFamily="18" charset="0"/>
                        </a:rPr>
                        <a:t>          ・x vs 1</a:t>
                      </a:r>
                    </a:p>
                    <a:p>
                      <a:pPr marL="0" marR="0" indent="0" algn="l" defTabSz="5016216" rtl="0" eaLnBrk="1" fontAlgn="auto" latinLnBrk="0" hangingPunct="1">
                        <a:lnSpc>
                          <a:spcPct val="100000"/>
                        </a:lnSpc>
                        <a:spcBef>
                          <a:spcPts val="0"/>
                        </a:spcBef>
                        <a:spcAft>
                          <a:spcPts val="0"/>
                        </a:spcAft>
                        <a:buClrTx/>
                        <a:buSzTx/>
                        <a:buFontTx/>
                        <a:buNone/>
                        <a:tabLst/>
                        <a:defRPr/>
                      </a:pPr>
                      <a:r>
                        <a:rPr lang="en-CA" sz="4700" baseline="0" dirty="0">
                          <a:solidFill>
                            <a:srgbClr val="740000"/>
                          </a:solidFill>
                          <a:effectLst/>
                          <a:latin typeface="+mn-lt"/>
                          <a:ea typeface="Calibri" panose="020F0502020204030204" pitchFamily="34" charset="0"/>
                          <a:cs typeface="Times New Roman" panose="02020603050405020304" pitchFamily="18" charset="0"/>
                        </a:rPr>
                        <a:t>          ・y vs 1</a:t>
                      </a:r>
                    </a:p>
                  </a:txBody>
                  <a:tcPr marL="64568" marR="64568" marT="0" marB="0">
                    <a:lnT w="12700" cmpd="sng">
                      <a:noFill/>
                    </a:lnT>
                    <a:solidFill>
                      <a:srgbClr val="ECE7E7"/>
                    </a:solidFill>
                  </a:tcPr>
                </a:tc>
                <a:tc>
                  <a:txBody>
                    <a:bodyPr/>
                    <a:lstStyle/>
                    <a:p>
                      <a:pPr marL="0" marR="0" indent="0" algn="ctr" defTabSz="2506884" rtl="0" eaLnBrk="1" fontAlgn="auto" latinLnBrk="0" hangingPunct="1">
                        <a:lnSpc>
                          <a:spcPct val="100000"/>
                        </a:lnSpc>
                        <a:spcBef>
                          <a:spcPts val="0"/>
                        </a:spcBef>
                        <a:spcAft>
                          <a:spcPts val="0"/>
                        </a:spcAft>
                        <a:buClrTx/>
                        <a:buSzTx/>
                        <a:buFontTx/>
                        <a:buNone/>
                        <a:tabLst/>
                        <a:defRPr/>
                      </a:pPr>
                      <a:endParaRPr lang="en-CA" sz="4700" b="1" baseline="0" dirty="0">
                        <a:solidFill>
                          <a:srgbClr val="740000"/>
                        </a:solidFill>
                        <a:effectLst/>
                        <a:latin typeface="+mn-lt"/>
                        <a:ea typeface="Calibri" panose="020F0502020204030204" pitchFamily="34" charset="0"/>
                        <a:cs typeface="Times New Roman" panose="02020603050405020304" pitchFamily="18" charset="0"/>
                      </a:endParaRPr>
                    </a:p>
                  </a:txBody>
                  <a:tcPr marL="64568" marR="64568" marT="0" marB="0">
                    <a:lnT w="12700" cmpd="sng">
                      <a:noFill/>
                    </a:lnT>
                    <a:solidFill>
                      <a:srgbClr val="ECE7E7"/>
                    </a:solidFill>
                  </a:tcPr>
                </a:tc>
                <a:tc>
                  <a:txBody>
                    <a:bodyPr/>
                    <a:lstStyle/>
                    <a:p>
                      <a:pPr algn="ctr">
                        <a:lnSpc>
                          <a:spcPct val="100000"/>
                        </a:lnSpc>
                        <a:spcAft>
                          <a:spcPts val="0"/>
                        </a:spcAft>
                      </a:pPr>
                      <a:endParaRPr lang="en-CA" sz="4700" b="1" baseline="0" dirty="0">
                        <a:solidFill>
                          <a:srgbClr val="740000"/>
                        </a:solidFill>
                        <a:effectLst/>
                        <a:latin typeface="+mn-lt"/>
                        <a:ea typeface="Calibri" panose="020F0502020204030204" pitchFamily="34" charset="0"/>
                        <a:cs typeface="Times New Roman" panose="02020603050405020304" pitchFamily="18" charset="0"/>
                      </a:endParaRPr>
                    </a:p>
                  </a:txBody>
                  <a:tcPr marL="64568" marR="64568" marT="0" marB="0">
                    <a:lnT w="12700" cmpd="sng">
                      <a:noFill/>
                    </a:lnT>
                    <a:solidFill>
                      <a:srgbClr val="ECE7E7"/>
                    </a:solidFill>
                  </a:tcPr>
                </a:tc>
                <a:extLst>
                  <a:ext uri="{0D108BD9-81ED-4DB2-BD59-A6C34878D82A}">
                    <a16:rowId xmlns:a16="http://schemas.microsoft.com/office/drawing/2014/main" val="59114087"/>
                  </a:ext>
                </a:extLst>
              </a:tr>
              <a:tr h="717416">
                <a:tc>
                  <a:txBody>
                    <a:bodyPr/>
                    <a:lstStyle/>
                    <a:p>
                      <a:pPr marL="0" marR="0" indent="0" algn="l" defTabSz="5016216" rtl="0" eaLnBrk="1" fontAlgn="auto" latinLnBrk="0" hangingPunct="1">
                        <a:lnSpc>
                          <a:spcPct val="100000"/>
                        </a:lnSpc>
                        <a:spcBef>
                          <a:spcPts val="0"/>
                        </a:spcBef>
                        <a:spcAft>
                          <a:spcPts val="0"/>
                        </a:spcAft>
                        <a:buClrTx/>
                        <a:buSzTx/>
                        <a:buFontTx/>
                        <a:buNone/>
                        <a:tabLst/>
                        <a:defRPr/>
                      </a:pPr>
                      <a:r>
                        <a:rPr lang="en-CA" sz="4700" dirty="0">
                          <a:solidFill>
                            <a:srgbClr val="740000"/>
                          </a:solidFill>
                          <a:effectLst/>
                          <a:latin typeface="+mn-lt"/>
                          <a:ea typeface="Calibri" panose="020F0502020204030204" pitchFamily="34" charset="0"/>
                          <a:cs typeface="Times New Roman" panose="02020603050405020304" pitchFamily="18" charset="0"/>
                        </a:rPr>
                        <a:t>Variable 2</a:t>
                      </a:r>
                    </a:p>
                  </a:txBody>
                  <a:tcPr marL="64568" marR="64568" marT="0" marB="0">
                    <a:solidFill>
                      <a:srgbClr val="D6CBCB"/>
                    </a:solidFill>
                  </a:tcPr>
                </a:tc>
                <a:tc>
                  <a:txBody>
                    <a:bodyPr/>
                    <a:lstStyle/>
                    <a:p>
                      <a:pPr marL="0" marR="0" indent="0" algn="ctr" defTabSz="2506884" rtl="0" eaLnBrk="1" fontAlgn="auto" latinLnBrk="0" hangingPunct="1">
                        <a:lnSpc>
                          <a:spcPct val="100000"/>
                        </a:lnSpc>
                        <a:spcBef>
                          <a:spcPts val="0"/>
                        </a:spcBef>
                        <a:spcAft>
                          <a:spcPts val="0"/>
                        </a:spcAft>
                        <a:buClrTx/>
                        <a:buSzTx/>
                        <a:buFontTx/>
                        <a:buNone/>
                        <a:tabLst/>
                        <a:defRPr/>
                      </a:pPr>
                      <a:endParaRPr lang="en-CA" sz="4700" b="1" baseline="0" dirty="0">
                        <a:solidFill>
                          <a:srgbClr val="740000"/>
                        </a:solidFill>
                        <a:effectLst/>
                        <a:latin typeface="+mn-lt"/>
                        <a:ea typeface="Calibri" panose="020F0502020204030204" pitchFamily="34" charset="0"/>
                        <a:cs typeface="Times New Roman" panose="02020603050405020304" pitchFamily="18" charset="0"/>
                      </a:endParaRPr>
                    </a:p>
                  </a:txBody>
                  <a:tcPr marL="64568" marR="64568" marT="0" marB="0">
                    <a:solidFill>
                      <a:srgbClr val="D6CBCB"/>
                    </a:solidFill>
                  </a:tcPr>
                </a:tc>
                <a:tc>
                  <a:txBody>
                    <a:bodyPr/>
                    <a:lstStyle/>
                    <a:p>
                      <a:pPr marL="0" marR="0" indent="0" algn="ctr" defTabSz="2506884" rtl="0" eaLnBrk="1" fontAlgn="auto" latinLnBrk="0" hangingPunct="1">
                        <a:lnSpc>
                          <a:spcPct val="100000"/>
                        </a:lnSpc>
                        <a:spcBef>
                          <a:spcPts val="0"/>
                        </a:spcBef>
                        <a:spcAft>
                          <a:spcPts val="0"/>
                        </a:spcAft>
                        <a:buClrTx/>
                        <a:buSzTx/>
                        <a:buFontTx/>
                        <a:buNone/>
                        <a:tabLst/>
                        <a:defRPr/>
                      </a:pPr>
                      <a:endParaRPr lang="en-US" sz="4700" b="1" u="none" kern="1200" baseline="0" dirty="0">
                        <a:solidFill>
                          <a:srgbClr val="740000"/>
                        </a:solidFill>
                        <a:latin typeface="+mn-lt"/>
                        <a:ea typeface="+mn-ea"/>
                        <a:cs typeface="+mn-cs"/>
                      </a:endParaRPr>
                    </a:p>
                  </a:txBody>
                  <a:tcPr marL="64568" marR="64568" marT="0" marB="0">
                    <a:solidFill>
                      <a:srgbClr val="D6CBCB"/>
                    </a:solidFill>
                  </a:tcPr>
                </a:tc>
                <a:extLst>
                  <a:ext uri="{0D108BD9-81ED-4DB2-BD59-A6C34878D82A}">
                    <a16:rowId xmlns:a16="http://schemas.microsoft.com/office/drawing/2014/main" val="2956661278"/>
                  </a:ext>
                </a:extLst>
              </a:tr>
              <a:tr h="717416">
                <a:tc>
                  <a:txBody>
                    <a:bodyPr/>
                    <a:lstStyle/>
                    <a:p>
                      <a:pPr marL="0" marR="0" indent="0" algn="l" defTabSz="5016216" rtl="0" eaLnBrk="1" fontAlgn="auto" latinLnBrk="0" hangingPunct="1">
                        <a:lnSpc>
                          <a:spcPct val="100000"/>
                        </a:lnSpc>
                        <a:spcBef>
                          <a:spcPts val="0"/>
                        </a:spcBef>
                        <a:spcAft>
                          <a:spcPts val="0"/>
                        </a:spcAft>
                        <a:buClrTx/>
                        <a:buSzTx/>
                        <a:buFontTx/>
                        <a:buNone/>
                        <a:tabLst/>
                        <a:defRPr/>
                      </a:pPr>
                      <a:r>
                        <a:rPr lang="en-CA" sz="4700" dirty="0">
                          <a:solidFill>
                            <a:srgbClr val="740000"/>
                          </a:solidFill>
                          <a:effectLst/>
                          <a:latin typeface="+mn-lt"/>
                          <a:ea typeface="Calibri" panose="020F0502020204030204" pitchFamily="34" charset="0"/>
                          <a:cs typeface="Times New Roman" panose="02020603050405020304" pitchFamily="18" charset="0"/>
                        </a:rPr>
                        <a:t>Variable 3</a:t>
                      </a:r>
                    </a:p>
                  </a:txBody>
                  <a:tcPr marL="64568" marR="64568" marT="0" marB="0">
                    <a:solidFill>
                      <a:srgbClr val="ECE7E7"/>
                    </a:solidFill>
                  </a:tcPr>
                </a:tc>
                <a:tc>
                  <a:txBody>
                    <a:bodyPr/>
                    <a:lstStyle/>
                    <a:p>
                      <a:pPr marL="0" marR="0" indent="0" algn="ctr" defTabSz="2506884" rtl="0" eaLnBrk="1" fontAlgn="auto" latinLnBrk="0" hangingPunct="1">
                        <a:lnSpc>
                          <a:spcPct val="100000"/>
                        </a:lnSpc>
                        <a:spcBef>
                          <a:spcPts val="0"/>
                        </a:spcBef>
                        <a:spcAft>
                          <a:spcPts val="0"/>
                        </a:spcAft>
                        <a:buClrTx/>
                        <a:buSzTx/>
                        <a:buFontTx/>
                        <a:buNone/>
                        <a:tabLst/>
                        <a:defRPr/>
                      </a:pPr>
                      <a:endParaRPr lang="en-CA" sz="4700" b="1" baseline="0" dirty="0">
                        <a:solidFill>
                          <a:srgbClr val="740000"/>
                        </a:solidFill>
                        <a:effectLst/>
                        <a:latin typeface="+mn-lt"/>
                        <a:ea typeface="Calibri" panose="020F0502020204030204" pitchFamily="34" charset="0"/>
                        <a:cs typeface="Times New Roman" panose="02020603050405020304" pitchFamily="18" charset="0"/>
                      </a:endParaRPr>
                    </a:p>
                  </a:txBody>
                  <a:tcPr marL="64568" marR="64568" marT="0" marB="0">
                    <a:solidFill>
                      <a:srgbClr val="ECE7E7"/>
                    </a:solidFill>
                  </a:tcPr>
                </a:tc>
                <a:tc>
                  <a:txBody>
                    <a:bodyPr/>
                    <a:lstStyle/>
                    <a:p>
                      <a:pPr marL="0" marR="0" indent="0" algn="ctr" defTabSz="2506884" rtl="0" eaLnBrk="1" fontAlgn="auto" latinLnBrk="0" hangingPunct="1">
                        <a:lnSpc>
                          <a:spcPct val="100000"/>
                        </a:lnSpc>
                        <a:spcBef>
                          <a:spcPts val="0"/>
                        </a:spcBef>
                        <a:spcAft>
                          <a:spcPts val="0"/>
                        </a:spcAft>
                        <a:buClrTx/>
                        <a:buSzTx/>
                        <a:buFontTx/>
                        <a:buNone/>
                        <a:tabLst/>
                        <a:defRPr/>
                      </a:pPr>
                      <a:endParaRPr lang="en-US" sz="4700" b="1" u="none" kern="1200" baseline="0" dirty="0">
                        <a:solidFill>
                          <a:srgbClr val="740000"/>
                        </a:solidFill>
                        <a:latin typeface="+mn-lt"/>
                        <a:ea typeface="+mn-ea"/>
                        <a:cs typeface="+mn-cs"/>
                      </a:endParaRPr>
                    </a:p>
                  </a:txBody>
                  <a:tcPr marL="64568" marR="64568" marT="0" marB="0">
                    <a:solidFill>
                      <a:srgbClr val="ECE7E7"/>
                    </a:solidFill>
                  </a:tcPr>
                </a:tc>
                <a:extLst>
                  <a:ext uri="{0D108BD9-81ED-4DB2-BD59-A6C34878D82A}">
                    <a16:rowId xmlns:a16="http://schemas.microsoft.com/office/drawing/2014/main" val="4257401931"/>
                  </a:ext>
                </a:extLst>
              </a:tr>
              <a:tr h="717416">
                <a:tc>
                  <a:txBody>
                    <a:bodyPr/>
                    <a:lstStyle/>
                    <a:p>
                      <a:pPr marL="0" marR="0" indent="0" algn="l" defTabSz="5016216" rtl="0" eaLnBrk="1" fontAlgn="auto" latinLnBrk="0" hangingPunct="1">
                        <a:lnSpc>
                          <a:spcPct val="100000"/>
                        </a:lnSpc>
                        <a:spcBef>
                          <a:spcPts val="0"/>
                        </a:spcBef>
                        <a:spcAft>
                          <a:spcPts val="0"/>
                        </a:spcAft>
                        <a:buClrTx/>
                        <a:buSzTx/>
                        <a:buFontTx/>
                        <a:buNone/>
                        <a:tabLst/>
                        <a:defRPr/>
                      </a:pPr>
                      <a:r>
                        <a:rPr lang="en-CA" sz="4700" dirty="0">
                          <a:solidFill>
                            <a:srgbClr val="740000"/>
                          </a:solidFill>
                          <a:effectLst/>
                          <a:latin typeface="+mn-lt"/>
                          <a:ea typeface="Calibri" panose="020F0502020204030204" pitchFamily="34" charset="0"/>
                          <a:cs typeface="Times New Roman" panose="02020603050405020304" pitchFamily="18" charset="0"/>
                        </a:rPr>
                        <a:t>Variable 4</a:t>
                      </a:r>
                    </a:p>
                  </a:txBody>
                  <a:tcPr marL="64568" marR="64568" marT="0" marB="0">
                    <a:solidFill>
                      <a:srgbClr val="D6CBCB"/>
                    </a:solidFill>
                  </a:tcPr>
                </a:tc>
                <a:tc>
                  <a:txBody>
                    <a:bodyPr/>
                    <a:lstStyle/>
                    <a:p>
                      <a:pPr marL="0" marR="0" indent="0" algn="ctr" defTabSz="2506884" rtl="0" eaLnBrk="1" fontAlgn="auto" latinLnBrk="0" hangingPunct="1">
                        <a:lnSpc>
                          <a:spcPct val="100000"/>
                        </a:lnSpc>
                        <a:spcBef>
                          <a:spcPts val="0"/>
                        </a:spcBef>
                        <a:spcAft>
                          <a:spcPts val="0"/>
                        </a:spcAft>
                        <a:buClrTx/>
                        <a:buSzTx/>
                        <a:buFontTx/>
                        <a:buNone/>
                        <a:tabLst/>
                        <a:defRPr/>
                      </a:pPr>
                      <a:endParaRPr lang="en-CA" sz="4700" b="1" baseline="0" dirty="0">
                        <a:solidFill>
                          <a:srgbClr val="740000"/>
                        </a:solidFill>
                        <a:effectLst/>
                        <a:latin typeface="+mn-lt"/>
                        <a:ea typeface="Calibri" panose="020F0502020204030204" pitchFamily="34" charset="0"/>
                        <a:cs typeface="Times New Roman" panose="02020603050405020304" pitchFamily="18" charset="0"/>
                      </a:endParaRPr>
                    </a:p>
                  </a:txBody>
                  <a:tcPr marL="64568" marR="64568" marT="0" marB="0">
                    <a:solidFill>
                      <a:srgbClr val="D6CBCB"/>
                    </a:solidFill>
                  </a:tcPr>
                </a:tc>
                <a:tc>
                  <a:txBody>
                    <a:bodyPr/>
                    <a:lstStyle/>
                    <a:p>
                      <a:pPr marL="0" marR="0" indent="0" algn="ctr" defTabSz="2506884" rtl="0" eaLnBrk="1" fontAlgn="auto" latinLnBrk="0" hangingPunct="1">
                        <a:lnSpc>
                          <a:spcPct val="100000"/>
                        </a:lnSpc>
                        <a:spcBef>
                          <a:spcPts val="0"/>
                        </a:spcBef>
                        <a:spcAft>
                          <a:spcPts val="0"/>
                        </a:spcAft>
                        <a:buClrTx/>
                        <a:buSzTx/>
                        <a:buFontTx/>
                        <a:buNone/>
                        <a:tabLst/>
                        <a:defRPr/>
                      </a:pPr>
                      <a:endParaRPr lang="en-US" sz="4700" b="1" u="none" kern="1200" baseline="0" dirty="0">
                        <a:solidFill>
                          <a:srgbClr val="740000"/>
                        </a:solidFill>
                        <a:latin typeface="+mn-lt"/>
                        <a:ea typeface="+mn-ea"/>
                        <a:cs typeface="+mn-cs"/>
                      </a:endParaRPr>
                    </a:p>
                  </a:txBody>
                  <a:tcPr marL="64568" marR="64568" marT="0" marB="0">
                    <a:solidFill>
                      <a:srgbClr val="D6CBCB"/>
                    </a:solidFill>
                  </a:tcPr>
                </a:tc>
                <a:extLst>
                  <a:ext uri="{0D108BD9-81ED-4DB2-BD59-A6C34878D82A}">
                    <a16:rowId xmlns:a16="http://schemas.microsoft.com/office/drawing/2014/main" val="450056798"/>
                  </a:ext>
                </a:extLst>
              </a:tr>
              <a:tr h="717416">
                <a:tc>
                  <a:txBody>
                    <a:bodyPr/>
                    <a:lstStyle/>
                    <a:p>
                      <a:pPr marL="0" marR="0" indent="0" algn="l" defTabSz="5016216" rtl="0" eaLnBrk="1" fontAlgn="auto" latinLnBrk="0" hangingPunct="1">
                        <a:lnSpc>
                          <a:spcPct val="100000"/>
                        </a:lnSpc>
                        <a:spcBef>
                          <a:spcPts val="0"/>
                        </a:spcBef>
                        <a:spcAft>
                          <a:spcPts val="0"/>
                        </a:spcAft>
                        <a:buClrTx/>
                        <a:buSzTx/>
                        <a:buFontTx/>
                        <a:buNone/>
                        <a:tabLst/>
                        <a:defRPr/>
                      </a:pPr>
                      <a:r>
                        <a:rPr lang="en-CA" sz="4700" dirty="0">
                          <a:solidFill>
                            <a:srgbClr val="740000"/>
                          </a:solidFill>
                          <a:effectLst/>
                          <a:latin typeface="+mn-lt"/>
                          <a:ea typeface="Calibri" panose="020F0502020204030204" pitchFamily="34" charset="0"/>
                          <a:cs typeface="Times New Roman" panose="02020603050405020304" pitchFamily="18" charset="0"/>
                        </a:rPr>
                        <a:t>Variable 5</a:t>
                      </a:r>
                    </a:p>
                  </a:txBody>
                  <a:tcPr marL="64568" marR="64568" marT="0" marB="0">
                    <a:solidFill>
                      <a:srgbClr val="ECE7E7"/>
                    </a:solidFill>
                  </a:tcPr>
                </a:tc>
                <a:tc>
                  <a:txBody>
                    <a:bodyPr/>
                    <a:lstStyle/>
                    <a:p>
                      <a:pPr marL="0" marR="0" indent="0" algn="ctr" defTabSz="2506884" rtl="0" eaLnBrk="1" fontAlgn="auto" latinLnBrk="0" hangingPunct="1">
                        <a:lnSpc>
                          <a:spcPct val="100000"/>
                        </a:lnSpc>
                        <a:spcBef>
                          <a:spcPts val="0"/>
                        </a:spcBef>
                        <a:spcAft>
                          <a:spcPts val="0"/>
                        </a:spcAft>
                        <a:buClrTx/>
                        <a:buSzTx/>
                        <a:buFontTx/>
                        <a:buNone/>
                        <a:tabLst/>
                        <a:defRPr/>
                      </a:pPr>
                      <a:endParaRPr lang="en-CA" sz="4700" b="1" baseline="0" dirty="0">
                        <a:solidFill>
                          <a:srgbClr val="740000"/>
                        </a:solidFill>
                        <a:effectLst/>
                        <a:latin typeface="+mn-lt"/>
                        <a:ea typeface="Calibri" panose="020F0502020204030204" pitchFamily="34" charset="0"/>
                        <a:cs typeface="Times New Roman" panose="02020603050405020304" pitchFamily="18" charset="0"/>
                      </a:endParaRPr>
                    </a:p>
                  </a:txBody>
                  <a:tcPr marL="64568" marR="64568" marT="0" marB="0">
                    <a:solidFill>
                      <a:srgbClr val="ECE7E7"/>
                    </a:solidFill>
                  </a:tcPr>
                </a:tc>
                <a:tc>
                  <a:txBody>
                    <a:bodyPr/>
                    <a:lstStyle/>
                    <a:p>
                      <a:pPr marL="0" marR="0" indent="0" algn="ctr" defTabSz="2506884" rtl="0" eaLnBrk="1" fontAlgn="auto" latinLnBrk="0" hangingPunct="1">
                        <a:lnSpc>
                          <a:spcPct val="100000"/>
                        </a:lnSpc>
                        <a:spcBef>
                          <a:spcPts val="0"/>
                        </a:spcBef>
                        <a:spcAft>
                          <a:spcPts val="0"/>
                        </a:spcAft>
                        <a:buClrTx/>
                        <a:buSzTx/>
                        <a:buFontTx/>
                        <a:buNone/>
                        <a:tabLst/>
                        <a:defRPr/>
                      </a:pPr>
                      <a:endParaRPr lang="en-US" sz="4700" b="1" u="none" kern="1200" baseline="0" dirty="0">
                        <a:solidFill>
                          <a:srgbClr val="740000"/>
                        </a:solidFill>
                        <a:latin typeface="+mn-lt"/>
                        <a:ea typeface="+mn-ea"/>
                        <a:cs typeface="+mn-cs"/>
                      </a:endParaRPr>
                    </a:p>
                  </a:txBody>
                  <a:tcPr marL="64568" marR="64568" marT="0" marB="0">
                    <a:solidFill>
                      <a:srgbClr val="ECE7E7"/>
                    </a:solidFill>
                  </a:tcPr>
                </a:tc>
                <a:extLst>
                  <a:ext uri="{0D108BD9-81ED-4DB2-BD59-A6C34878D82A}">
                    <a16:rowId xmlns:a16="http://schemas.microsoft.com/office/drawing/2014/main" val="3711595151"/>
                  </a:ext>
                </a:extLst>
              </a:tr>
            </a:tbl>
          </a:graphicData>
        </a:graphic>
      </p:graphicFrame>
      <p:graphicFrame>
        <p:nvGraphicFramePr>
          <p:cNvPr id="24" name="Table 23">
            <a:extLst>
              <a:ext uri="{FF2B5EF4-FFF2-40B4-BE49-F238E27FC236}">
                <a16:creationId xmlns:a16="http://schemas.microsoft.com/office/drawing/2014/main" id="{2F76171E-025A-4C21-9B0D-5994253D5012}"/>
              </a:ext>
            </a:extLst>
          </p:cNvPr>
          <p:cNvGraphicFramePr>
            <a:graphicFrameLocks noGrp="1"/>
          </p:cNvGraphicFramePr>
          <p:nvPr>
            <p:extLst>
              <p:ext uri="{D42A27DB-BD31-4B8C-83A1-F6EECF244321}">
                <p14:modId xmlns:p14="http://schemas.microsoft.com/office/powerpoint/2010/main" val="1548109598"/>
              </p:ext>
            </p:extLst>
          </p:nvPr>
        </p:nvGraphicFramePr>
        <p:xfrm>
          <a:off x="25137064" y="7796148"/>
          <a:ext cx="24406164" cy="2928352"/>
        </p:xfrm>
        <a:graphic>
          <a:graphicData uri="http://schemas.openxmlformats.org/drawingml/2006/table">
            <a:tbl>
              <a:tblPr firstRow="1" firstCol="1" lastRow="1" bandRow="1">
                <a:solidFill>
                  <a:schemeClr val="bg1">
                    <a:lumMod val="95000"/>
                  </a:schemeClr>
                </a:solidFill>
                <a:tableStyleId>{5C22544A-7EE6-4342-B048-85BDC9FD1C3A}</a:tableStyleId>
              </a:tblPr>
              <a:tblGrid>
                <a:gridCol w="12338671">
                  <a:extLst>
                    <a:ext uri="{9D8B030D-6E8A-4147-A177-3AD203B41FA5}">
                      <a16:colId xmlns:a16="http://schemas.microsoft.com/office/drawing/2014/main" val="20000"/>
                    </a:ext>
                  </a:extLst>
                </a:gridCol>
                <a:gridCol w="4443385">
                  <a:extLst>
                    <a:ext uri="{9D8B030D-6E8A-4147-A177-3AD203B41FA5}">
                      <a16:colId xmlns:a16="http://schemas.microsoft.com/office/drawing/2014/main" val="3435380173"/>
                    </a:ext>
                  </a:extLst>
                </a:gridCol>
                <a:gridCol w="4844516">
                  <a:extLst>
                    <a:ext uri="{9D8B030D-6E8A-4147-A177-3AD203B41FA5}">
                      <a16:colId xmlns:a16="http://schemas.microsoft.com/office/drawing/2014/main" val="20001"/>
                    </a:ext>
                  </a:extLst>
                </a:gridCol>
                <a:gridCol w="2779592">
                  <a:extLst>
                    <a:ext uri="{9D8B030D-6E8A-4147-A177-3AD203B41FA5}">
                      <a16:colId xmlns:a16="http://schemas.microsoft.com/office/drawing/2014/main" val="20002"/>
                    </a:ext>
                  </a:extLst>
                </a:gridCol>
              </a:tblGrid>
              <a:tr h="1492225">
                <a:tc>
                  <a:txBody>
                    <a:bodyPr/>
                    <a:lstStyle/>
                    <a:p>
                      <a:pPr algn="ctr">
                        <a:lnSpc>
                          <a:spcPct val="100000"/>
                        </a:lnSpc>
                        <a:spcAft>
                          <a:spcPts val="0"/>
                        </a:spcAft>
                      </a:pPr>
                      <a:r>
                        <a:rPr lang="en-CA" sz="4900" dirty="0">
                          <a:solidFill>
                            <a:schemeClr val="bg1"/>
                          </a:solidFill>
                          <a:effectLst/>
                          <a:latin typeface="+mn-lt"/>
                          <a:ea typeface="Calibri" panose="020F0502020204030204" pitchFamily="34" charset="0"/>
                          <a:cs typeface="Times New Roman" panose="02020603050405020304" pitchFamily="18" charset="0"/>
                        </a:rPr>
                        <a:t>Sample Characteristic</a:t>
                      </a:r>
                    </a:p>
                  </a:txBody>
                  <a:tcPr marL="64568" marR="64568" marT="0" marB="0">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565C60"/>
                    </a:solidFill>
                  </a:tcPr>
                </a:tc>
                <a:tc>
                  <a:txBody>
                    <a:bodyPr/>
                    <a:lstStyle/>
                    <a:p>
                      <a:pPr marL="0" marR="0" indent="0" algn="ctr" defTabSz="5016216" rtl="0" eaLnBrk="1" fontAlgn="auto" latinLnBrk="0" hangingPunct="1">
                        <a:lnSpc>
                          <a:spcPct val="100000"/>
                        </a:lnSpc>
                        <a:spcBef>
                          <a:spcPts val="0"/>
                        </a:spcBef>
                        <a:spcAft>
                          <a:spcPts val="0"/>
                        </a:spcAft>
                        <a:buClrTx/>
                        <a:buSzTx/>
                        <a:buFontTx/>
                        <a:buNone/>
                        <a:tabLst/>
                        <a:defRPr/>
                      </a:pPr>
                      <a:r>
                        <a:rPr lang="en-CA" sz="4900" b="1" dirty="0">
                          <a:solidFill>
                            <a:schemeClr val="bg1"/>
                          </a:solidFill>
                          <a:effectLst/>
                          <a:latin typeface="+mn-lt"/>
                        </a:rPr>
                        <a:t>Group 1            (n=        )</a:t>
                      </a:r>
                      <a:endParaRPr lang="en-CA" sz="4900" b="1" dirty="0">
                        <a:solidFill>
                          <a:schemeClr val="bg1"/>
                        </a:solidFill>
                        <a:effectLst/>
                        <a:latin typeface="+mn-lt"/>
                        <a:ea typeface="Calibri" panose="020F0502020204030204" pitchFamily="34" charset="0"/>
                        <a:cs typeface="Times New Roman" panose="02020603050405020304" pitchFamily="18" charset="0"/>
                      </a:endParaRPr>
                    </a:p>
                  </a:txBody>
                  <a:tcPr marL="64568" marR="64568" marT="0" marB="0">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565C60"/>
                    </a:solidFill>
                  </a:tcPr>
                </a:tc>
                <a:tc>
                  <a:txBody>
                    <a:bodyPr/>
                    <a:lstStyle/>
                    <a:p>
                      <a:pPr marL="0" marR="0" indent="0" algn="ctr" defTabSz="5016216" rtl="0" eaLnBrk="1" fontAlgn="auto" latinLnBrk="0" hangingPunct="1">
                        <a:lnSpc>
                          <a:spcPct val="100000"/>
                        </a:lnSpc>
                        <a:spcBef>
                          <a:spcPts val="0"/>
                        </a:spcBef>
                        <a:spcAft>
                          <a:spcPts val="0"/>
                        </a:spcAft>
                        <a:buClrTx/>
                        <a:buSzTx/>
                        <a:buFontTx/>
                        <a:buNone/>
                        <a:tabLst/>
                        <a:defRPr/>
                      </a:pPr>
                      <a:r>
                        <a:rPr lang="en-CA" sz="4900" b="1" dirty="0">
                          <a:solidFill>
                            <a:schemeClr val="bg1"/>
                          </a:solidFill>
                          <a:effectLst/>
                          <a:latin typeface="+mn-lt"/>
                        </a:rPr>
                        <a:t>Group 2</a:t>
                      </a:r>
                    </a:p>
                    <a:p>
                      <a:pPr marL="0" marR="0" indent="0" algn="ctr" defTabSz="5016216" rtl="0" eaLnBrk="1" fontAlgn="auto" latinLnBrk="0" hangingPunct="1">
                        <a:lnSpc>
                          <a:spcPct val="100000"/>
                        </a:lnSpc>
                        <a:spcBef>
                          <a:spcPts val="0"/>
                        </a:spcBef>
                        <a:spcAft>
                          <a:spcPts val="0"/>
                        </a:spcAft>
                        <a:buClrTx/>
                        <a:buSzTx/>
                        <a:buFontTx/>
                        <a:buNone/>
                        <a:tabLst/>
                        <a:defRPr/>
                      </a:pPr>
                      <a:r>
                        <a:rPr lang="en-CA" sz="4900" b="1" dirty="0">
                          <a:solidFill>
                            <a:schemeClr val="bg1"/>
                          </a:solidFill>
                          <a:effectLst/>
                          <a:latin typeface="+mn-lt"/>
                        </a:rPr>
                        <a:t> (n=    )</a:t>
                      </a:r>
                      <a:endParaRPr lang="en-CA" sz="4900" b="1" dirty="0">
                        <a:solidFill>
                          <a:schemeClr val="bg1"/>
                        </a:solidFill>
                        <a:effectLst/>
                        <a:latin typeface="+mn-lt"/>
                        <a:ea typeface="Calibri" panose="020F0502020204030204" pitchFamily="34" charset="0"/>
                        <a:cs typeface="Times New Roman" panose="02020603050405020304" pitchFamily="18" charset="0"/>
                      </a:endParaRPr>
                    </a:p>
                  </a:txBody>
                  <a:tcPr marL="64568" marR="64568" marT="0" marB="0">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565C60"/>
                    </a:solidFill>
                  </a:tcPr>
                </a:tc>
                <a:tc>
                  <a:txBody>
                    <a:bodyPr/>
                    <a:lstStyle/>
                    <a:p>
                      <a:pPr marL="0" marR="0" indent="0" algn="ctr" defTabSz="5016216" rtl="0" eaLnBrk="1" fontAlgn="auto" latinLnBrk="0" hangingPunct="1">
                        <a:lnSpc>
                          <a:spcPct val="100000"/>
                        </a:lnSpc>
                        <a:spcBef>
                          <a:spcPts val="0"/>
                        </a:spcBef>
                        <a:spcAft>
                          <a:spcPts val="0"/>
                        </a:spcAft>
                        <a:buClrTx/>
                        <a:buSzTx/>
                        <a:buFontTx/>
                        <a:buNone/>
                        <a:tabLst/>
                        <a:defRPr/>
                      </a:pPr>
                      <a:r>
                        <a:rPr lang="en-CA" sz="4900" b="1" dirty="0">
                          <a:solidFill>
                            <a:schemeClr val="bg1"/>
                          </a:solidFill>
                          <a:effectLst/>
                          <a:latin typeface="+mn-lt"/>
                          <a:ea typeface="Calibri" panose="020F0502020204030204" pitchFamily="34" charset="0"/>
                          <a:cs typeface="Times New Roman" panose="02020603050405020304" pitchFamily="18" charset="0"/>
                        </a:rPr>
                        <a:t>p-value</a:t>
                      </a:r>
                    </a:p>
                  </a:txBody>
                  <a:tcPr marL="64568" marR="64568" marT="0" marB="0">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565C60"/>
                    </a:solidFill>
                  </a:tcPr>
                </a:tc>
                <a:extLst>
                  <a:ext uri="{0D108BD9-81ED-4DB2-BD59-A6C34878D82A}">
                    <a16:rowId xmlns:a16="http://schemas.microsoft.com/office/drawing/2014/main" val="10000"/>
                  </a:ext>
                </a:extLst>
              </a:tr>
              <a:tr h="717416">
                <a:tc>
                  <a:txBody>
                    <a:bodyPr/>
                    <a:lstStyle/>
                    <a:p>
                      <a:pPr>
                        <a:lnSpc>
                          <a:spcPct val="100000"/>
                        </a:lnSpc>
                        <a:spcAft>
                          <a:spcPts val="0"/>
                        </a:spcAft>
                      </a:pPr>
                      <a:r>
                        <a:rPr lang="en-CA" sz="4700" dirty="0">
                          <a:solidFill>
                            <a:srgbClr val="740000"/>
                          </a:solidFill>
                          <a:effectLst/>
                          <a:latin typeface="+mn-lt"/>
                        </a:rPr>
                        <a:t>Variable</a:t>
                      </a:r>
                      <a:r>
                        <a:rPr lang="en-CA" sz="4700" baseline="0" dirty="0">
                          <a:solidFill>
                            <a:srgbClr val="740000"/>
                          </a:solidFill>
                          <a:effectLst/>
                          <a:latin typeface="+mn-lt"/>
                        </a:rPr>
                        <a:t> 1</a:t>
                      </a:r>
                      <a:r>
                        <a:rPr lang="en-CA" sz="4700" dirty="0">
                          <a:solidFill>
                            <a:srgbClr val="740000"/>
                          </a:solidFill>
                          <a:effectLst/>
                          <a:latin typeface="+mn-lt"/>
                        </a:rPr>
                        <a:t>, mean (SD), years</a:t>
                      </a:r>
                      <a:endParaRPr lang="en-CA" sz="4700" dirty="0">
                        <a:solidFill>
                          <a:srgbClr val="740000"/>
                        </a:solidFill>
                        <a:effectLst/>
                        <a:latin typeface="+mn-lt"/>
                        <a:ea typeface="Calibri" panose="020F0502020204030204" pitchFamily="34" charset="0"/>
                        <a:cs typeface="Times New Roman" panose="02020603050405020304" pitchFamily="18" charset="0"/>
                      </a:endParaRPr>
                    </a:p>
                  </a:txBody>
                  <a:tcPr marL="64568" marR="64568" marT="0" marB="0">
                    <a:lnT w="12700" cmpd="sng">
                      <a:noFill/>
                    </a:lnT>
                    <a:solidFill>
                      <a:schemeClr val="bg1">
                        <a:lumMod val="95000"/>
                      </a:schemeClr>
                    </a:solidFill>
                  </a:tcPr>
                </a:tc>
                <a:tc>
                  <a:txBody>
                    <a:bodyPr/>
                    <a:lstStyle/>
                    <a:p>
                      <a:pPr algn="ctr">
                        <a:lnSpc>
                          <a:spcPct val="100000"/>
                        </a:lnSpc>
                        <a:spcAft>
                          <a:spcPts val="0"/>
                        </a:spcAft>
                      </a:pPr>
                      <a:endParaRPr lang="en-CA" sz="4700" b="1" dirty="0">
                        <a:solidFill>
                          <a:srgbClr val="740000"/>
                        </a:solidFill>
                        <a:effectLst/>
                        <a:latin typeface="+mn-lt"/>
                        <a:ea typeface="Calibri" panose="020F0502020204030204" pitchFamily="34" charset="0"/>
                        <a:cs typeface="Times New Roman" panose="02020603050405020304" pitchFamily="18" charset="0"/>
                      </a:endParaRPr>
                    </a:p>
                  </a:txBody>
                  <a:tcPr marL="64568" marR="64568" marT="0" marB="0">
                    <a:lnT w="12700" cmpd="sng">
                      <a:noFill/>
                    </a:lnT>
                    <a:solidFill>
                      <a:schemeClr val="bg1">
                        <a:lumMod val="95000"/>
                      </a:schemeClr>
                    </a:solidFill>
                  </a:tcPr>
                </a:tc>
                <a:tc>
                  <a:txBody>
                    <a:bodyPr/>
                    <a:lstStyle/>
                    <a:p>
                      <a:pPr algn="ctr">
                        <a:lnSpc>
                          <a:spcPct val="100000"/>
                        </a:lnSpc>
                        <a:spcAft>
                          <a:spcPts val="0"/>
                        </a:spcAft>
                      </a:pPr>
                      <a:endParaRPr lang="en-CA" sz="4700" b="1" dirty="0">
                        <a:solidFill>
                          <a:srgbClr val="740000"/>
                        </a:solidFill>
                        <a:effectLst/>
                        <a:latin typeface="+mn-lt"/>
                        <a:ea typeface="Calibri" panose="020F0502020204030204" pitchFamily="34" charset="0"/>
                        <a:cs typeface="Times New Roman" panose="02020603050405020304" pitchFamily="18" charset="0"/>
                      </a:endParaRPr>
                    </a:p>
                  </a:txBody>
                  <a:tcPr marL="64568" marR="64568" marT="0" marB="0">
                    <a:lnT w="12700" cmpd="sng">
                      <a:noFill/>
                    </a:lnT>
                    <a:solidFill>
                      <a:schemeClr val="bg1">
                        <a:lumMod val="95000"/>
                      </a:schemeClr>
                    </a:solidFill>
                  </a:tcPr>
                </a:tc>
                <a:tc>
                  <a:txBody>
                    <a:bodyPr/>
                    <a:lstStyle/>
                    <a:p>
                      <a:pPr algn="ctr">
                        <a:lnSpc>
                          <a:spcPct val="100000"/>
                        </a:lnSpc>
                        <a:spcAft>
                          <a:spcPts val="0"/>
                        </a:spcAft>
                      </a:pPr>
                      <a:endParaRPr lang="en-CA" sz="4700" b="1" dirty="0">
                        <a:solidFill>
                          <a:srgbClr val="740000"/>
                        </a:solidFill>
                        <a:effectLst/>
                        <a:latin typeface="+mn-lt"/>
                        <a:ea typeface="Calibri" panose="020F0502020204030204" pitchFamily="34" charset="0"/>
                        <a:cs typeface="Times New Roman" panose="02020603050405020304" pitchFamily="18" charset="0"/>
                      </a:endParaRPr>
                    </a:p>
                  </a:txBody>
                  <a:tcPr marL="64568" marR="64568" marT="0" marB="0">
                    <a:lnT w="12700" cmpd="sng">
                      <a:noFill/>
                    </a:lnT>
                    <a:solidFill>
                      <a:schemeClr val="bg1">
                        <a:lumMod val="95000"/>
                      </a:schemeClr>
                    </a:solidFill>
                  </a:tcPr>
                </a:tc>
                <a:extLst>
                  <a:ext uri="{0D108BD9-81ED-4DB2-BD59-A6C34878D82A}">
                    <a16:rowId xmlns:a16="http://schemas.microsoft.com/office/drawing/2014/main" val="10001"/>
                  </a:ext>
                </a:extLst>
              </a:tr>
              <a:tr h="717416">
                <a:tc>
                  <a:txBody>
                    <a:bodyPr/>
                    <a:lstStyle/>
                    <a:p>
                      <a:pPr>
                        <a:lnSpc>
                          <a:spcPct val="100000"/>
                        </a:lnSpc>
                        <a:spcAft>
                          <a:spcPts val="0"/>
                        </a:spcAft>
                      </a:pPr>
                      <a:r>
                        <a:rPr lang="en-CA" sz="4700" dirty="0">
                          <a:solidFill>
                            <a:srgbClr val="740000"/>
                          </a:solidFill>
                          <a:effectLst/>
                          <a:latin typeface="+mn-lt"/>
                        </a:rPr>
                        <a:t>Variable</a:t>
                      </a:r>
                      <a:r>
                        <a:rPr lang="en-CA" sz="4700" baseline="0" dirty="0">
                          <a:solidFill>
                            <a:srgbClr val="740000"/>
                          </a:solidFill>
                          <a:effectLst/>
                          <a:latin typeface="+mn-lt"/>
                        </a:rPr>
                        <a:t> 2 </a:t>
                      </a:r>
                      <a:r>
                        <a:rPr lang="en-CA" sz="4700" dirty="0">
                          <a:solidFill>
                            <a:srgbClr val="740000"/>
                          </a:solidFill>
                          <a:effectLst/>
                          <a:latin typeface="+mn-lt"/>
                        </a:rPr>
                        <a:t>, % category</a:t>
                      </a:r>
                      <a:r>
                        <a:rPr lang="en-CA" sz="4700" baseline="0" dirty="0">
                          <a:solidFill>
                            <a:srgbClr val="740000"/>
                          </a:solidFill>
                          <a:effectLst/>
                          <a:latin typeface="+mn-lt"/>
                        </a:rPr>
                        <a:t> 1</a:t>
                      </a:r>
                      <a:endParaRPr lang="en-CA" sz="4700" dirty="0">
                        <a:solidFill>
                          <a:srgbClr val="740000"/>
                        </a:solidFill>
                        <a:effectLst/>
                        <a:latin typeface="+mn-lt"/>
                        <a:ea typeface="Calibri" panose="020F0502020204030204" pitchFamily="34" charset="0"/>
                        <a:cs typeface="Times New Roman" panose="02020603050405020304" pitchFamily="18" charset="0"/>
                      </a:endParaRPr>
                    </a:p>
                  </a:txBody>
                  <a:tcPr marL="64568" marR="64568" marT="0" marB="0">
                    <a:solidFill>
                      <a:schemeClr val="bg1">
                        <a:lumMod val="95000"/>
                      </a:schemeClr>
                    </a:solidFill>
                  </a:tcPr>
                </a:tc>
                <a:tc>
                  <a:txBody>
                    <a:bodyPr/>
                    <a:lstStyle/>
                    <a:p>
                      <a:pPr algn="ctr">
                        <a:lnSpc>
                          <a:spcPct val="100000"/>
                        </a:lnSpc>
                        <a:spcAft>
                          <a:spcPts val="0"/>
                        </a:spcAft>
                      </a:pPr>
                      <a:endParaRPr lang="en-CA" sz="4700" b="1" dirty="0">
                        <a:solidFill>
                          <a:srgbClr val="740000"/>
                        </a:solidFill>
                        <a:effectLst/>
                        <a:latin typeface="+mn-lt"/>
                        <a:ea typeface="Calibri" panose="020F0502020204030204" pitchFamily="34" charset="0"/>
                        <a:cs typeface="Times New Roman" panose="02020603050405020304" pitchFamily="18" charset="0"/>
                      </a:endParaRPr>
                    </a:p>
                  </a:txBody>
                  <a:tcPr marL="64568" marR="64568" marT="0" marB="0">
                    <a:solidFill>
                      <a:schemeClr val="bg1">
                        <a:lumMod val="95000"/>
                      </a:schemeClr>
                    </a:solidFill>
                  </a:tcPr>
                </a:tc>
                <a:tc>
                  <a:txBody>
                    <a:bodyPr/>
                    <a:lstStyle/>
                    <a:p>
                      <a:pPr algn="ctr">
                        <a:lnSpc>
                          <a:spcPct val="100000"/>
                        </a:lnSpc>
                        <a:spcAft>
                          <a:spcPts val="0"/>
                        </a:spcAft>
                      </a:pPr>
                      <a:endParaRPr lang="en-CA" sz="4700" b="1" dirty="0">
                        <a:solidFill>
                          <a:srgbClr val="740000"/>
                        </a:solidFill>
                        <a:effectLst/>
                        <a:latin typeface="+mn-lt"/>
                        <a:ea typeface="Calibri" panose="020F0502020204030204" pitchFamily="34" charset="0"/>
                        <a:cs typeface="Times New Roman" panose="02020603050405020304" pitchFamily="18" charset="0"/>
                      </a:endParaRPr>
                    </a:p>
                  </a:txBody>
                  <a:tcPr marL="64568" marR="64568" marT="0" marB="0">
                    <a:solidFill>
                      <a:schemeClr val="bg1">
                        <a:lumMod val="95000"/>
                      </a:schemeClr>
                    </a:solidFill>
                  </a:tcPr>
                </a:tc>
                <a:tc>
                  <a:txBody>
                    <a:bodyPr/>
                    <a:lstStyle/>
                    <a:p>
                      <a:pPr algn="ctr">
                        <a:lnSpc>
                          <a:spcPct val="100000"/>
                        </a:lnSpc>
                        <a:spcAft>
                          <a:spcPts val="0"/>
                        </a:spcAft>
                      </a:pPr>
                      <a:endParaRPr lang="en-CA" sz="4700" b="1" dirty="0">
                        <a:solidFill>
                          <a:srgbClr val="740000"/>
                        </a:solidFill>
                        <a:effectLst/>
                        <a:latin typeface="+mn-lt"/>
                        <a:ea typeface="Calibri" panose="020F0502020204030204" pitchFamily="34" charset="0"/>
                        <a:cs typeface="Times New Roman" panose="02020603050405020304" pitchFamily="18" charset="0"/>
                      </a:endParaRPr>
                    </a:p>
                  </a:txBody>
                  <a:tcPr marL="64568" marR="64568" marT="0" marB="0">
                    <a:solidFill>
                      <a:schemeClr val="bg1">
                        <a:lumMod val="95000"/>
                      </a:schemeClr>
                    </a:solidFill>
                  </a:tcPr>
                </a:tc>
                <a:extLst>
                  <a:ext uri="{0D108BD9-81ED-4DB2-BD59-A6C34878D82A}">
                    <a16:rowId xmlns:a16="http://schemas.microsoft.com/office/drawing/2014/main" val="10002"/>
                  </a:ext>
                </a:extLst>
              </a:tr>
            </a:tbl>
          </a:graphicData>
        </a:graphic>
      </p:graphicFrame>
      <p:pic>
        <p:nvPicPr>
          <p:cNvPr id="25" name="Picture 24">
            <a:extLst>
              <a:ext uri="{FF2B5EF4-FFF2-40B4-BE49-F238E27FC236}">
                <a16:creationId xmlns:a16="http://schemas.microsoft.com/office/drawing/2014/main" id="{45C921F2-FC3D-4D9E-B2D6-224833DA2FEB}"/>
              </a:ext>
            </a:extLst>
          </p:cNvPr>
          <p:cNvPicPr>
            <a:picLocks noChangeAspect="1"/>
          </p:cNvPicPr>
          <p:nvPr/>
        </p:nvPicPr>
        <p:blipFill>
          <a:blip r:embed="rId2"/>
          <a:stretch>
            <a:fillRect/>
          </a:stretch>
        </p:blipFill>
        <p:spPr>
          <a:xfrm>
            <a:off x="430096" y="35445599"/>
            <a:ext cx="1640036" cy="1180949"/>
          </a:xfrm>
          <a:prstGeom prst="rect">
            <a:avLst/>
          </a:prstGeom>
        </p:spPr>
      </p:pic>
      <p:sp>
        <p:nvSpPr>
          <p:cNvPr id="26" name="TextBox 25">
            <a:extLst>
              <a:ext uri="{FF2B5EF4-FFF2-40B4-BE49-F238E27FC236}">
                <a16:creationId xmlns:a16="http://schemas.microsoft.com/office/drawing/2014/main" id="{CA4EE453-23B2-4423-8F87-E9DFA0BE3BCB}"/>
              </a:ext>
            </a:extLst>
          </p:cNvPr>
          <p:cNvSpPr txBox="1"/>
          <p:nvPr/>
        </p:nvSpPr>
        <p:spPr>
          <a:xfrm>
            <a:off x="25156132" y="6587081"/>
            <a:ext cx="8962419" cy="830997"/>
          </a:xfrm>
          <a:prstGeom prst="rect">
            <a:avLst/>
          </a:prstGeom>
          <a:noFill/>
        </p:spPr>
        <p:txBody>
          <a:bodyPr wrap="square" rtlCol="0">
            <a:spAutoFit/>
          </a:bodyPr>
          <a:lstStyle/>
          <a:p>
            <a:r>
              <a:rPr lang="en-US" sz="4800" b="1" dirty="0"/>
              <a:t>Table 1. Sample characteristics</a:t>
            </a:r>
            <a:endParaRPr lang="en-CA" sz="4800" b="1" dirty="0"/>
          </a:p>
        </p:txBody>
      </p:sp>
      <p:graphicFrame>
        <p:nvGraphicFramePr>
          <p:cNvPr id="27" name="Table 26">
            <a:extLst>
              <a:ext uri="{FF2B5EF4-FFF2-40B4-BE49-F238E27FC236}">
                <a16:creationId xmlns:a16="http://schemas.microsoft.com/office/drawing/2014/main" id="{A6816ECD-A136-434C-9C6F-722F755DC6A7}"/>
              </a:ext>
            </a:extLst>
          </p:cNvPr>
          <p:cNvGraphicFramePr>
            <a:graphicFrameLocks noGrp="1"/>
          </p:cNvGraphicFramePr>
          <p:nvPr>
            <p:extLst>
              <p:ext uri="{D42A27DB-BD31-4B8C-83A1-F6EECF244321}">
                <p14:modId xmlns:p14="http://schemas.microsoft.com/office/powerpoint/2010/main" val="3451564693"/>
              </p:ext>
            </p:extLst>
          </p:nvPr>
        </p:nvGraphicFramePr>
        <p:xfrm>
          <a:off x="25156133" y="12813113"/>
          <a:ext cx="24406161" cy="4333840"/>
        </p:xfrm>
        <a:graphic>
          <a:graphicData uri="http://schemas.openxmlformats.org/drawingml/2006/table">
            <a:tbl>
              <a:tblPr firstRow="1" firstCol="1" bandRow="1">
                <a:tableStyleId>{5C22544A-7EE6-4342-B048-85BDC9FD1C3A}</a:tableStyleId>
              </a:tblPr>
              <a:tblGrid>
                <a:gridCol w="12338671">
                  <a:extLst>
                    <a:ext uri="{9D8B030D-6E8A-4147-A177-3AD203B41FA5}">
                      <a16:colId xmlns:a16="http://schemas.microsoft.com/office/drawing/2014/main" val="20000"/>
                    </a:ext>
                  </a:extLst>
                </a:gridCol>
                <a:gridCol w="4443385">
                  <a:extLst>
                    <a:ext uri="{9D8B030D-6E8A-4147-A177-3AD203B41FA5}">
                      <a16:colId xmlns:a16="http://schemas.microsoft.com/office/drawing/2014/main" val="20001"/>
                    </a:ext>
                  </a:extLst>
                </a:gridCol>
                <a:gridCol w="4844514">
                  <a:extLst>
                    <a:ext uri="{9D8B030D-6E8A-4147-A177-3AD203B41FA5}">
                      <a16:colId xmlns:a16="http://schemas.microsoft.com/office/drawing/2014/main" val="20002"/>
                    </a:ext>
                  </a:extLst>
                </a:gridCol>
                <a:gridCol w="2779591">
                  <a:extLst>
                    <a:ext uri="{9D8B030D-6E8A-4147-A177-3AD203B41FA5}">
                      <a16:colId xmlns:a16="http://schemas.microsoft.com/office/drawing/2014/main" val="20003"/>
                    </a:ext>
                  </a:extLst>
                </a:gridCol>
              </a:tblGrid>
              <a:tr h="746112">
                <a:tc>
                  <a:txBody>
                    <a:bodyPr/>
                    <a:lstStyle/>
                    <a:p>
                      <a:pPr marL="0" marR="0" lvl="0" indent="0" algn="ctr" defTabSz="2506884" rtl="0" eaLnBrk="1" fontAlgn="auto" latinLnBrk="0" hangingPunct="1">
                        <a:lnSpc>
                          <a:spcPct val="100000"/>
                        </a:lnSpc>
                        <a:spcBef>
                          <a:spcPts val="0"/>
                        </a:spcBef>
                        <a:spcAft>
                          <a:spcPts val="0"/>
                        </a:spcAft>
                        <a:buClrTx/>
                        <a:buSzTx/>
                        <a:buFontTx/>
                        <a:buNone/>
                        <a:tabLst/>
                        <a:defRPr/>
                      </a:pPr>
                      <a:r>
                        <a:rPr lang="en-CA" sz="4900" dirty="0">
                          <a:solidFill>
                            <a:schemeClr val="bg1"/>
                          </a:solidFill>
                          <a:effectLst/>
                          <a:latin typeface="+mn-lt"/>
                          <a:ea typeface="Calibri" panose="020F0502020204030204" pitchFamily="34" charset="0"/>
                          <a:cs typeface="Times New Roman" panose="02020603050405020304" pitchFamily="18" charset="0"/>
                        </a:rPr>
                        <a:t>Outcome</a:t>
                      </a:r>
                    </a:p>
                  </a:txBody>
                  <a:tcPr marL="64568" marR="64568" marT="0" marB="0">
                    <a:solidFill>
                      <a:srgbClr val="565C60"/>
                    </a:solidFill>
                  </a:tcPr>
                </a:tc>
                <a:tc>
                  <a:txBody>
                    <a:bodyPr/>
                    <a:lstStyle/>
                    <a:p>
                      <a:pPr marL="0" marR="0" indent="0" algn="ctr" defTabSz="5016216" rtl="0" eaLnBrk="1" fontAlgn="auto" latinLnBrk="0" hangingPunct="1">
                        <a:lnSpc>
                          <a:spcPct val="100000"/>
                        </a:lnSpc>
                        <a:spcBef>
                          <a:spcPts val="0"/>
                        </a:spcBef>
                        <a:spcAft>
                          <a:spcPts val="0"/>
                        </a:spcAft>
                        <a:buClrTx/>
                        <a:buSzTx/>
                        <a:buFontTx/>
                        <a:buNone/>
                        <a:tabLst/>
                        <a:defRPr/>
                      </a:pPr>
                      <a:r>
                        <a:rPr lang="en-US" sz="4900" b="1" dirty="0">
                          <a:solidFill>
                            <a:schemeClr val="bg1"/>
                          </a:solidFill>
                          <a:effectLst/>
                          <a:latin typeface="+mn-lt"/>
                          <a:ea typeface="+mn-ea"/>
                          <a:cs typeface="+mn-cs"/>
                        </a:rPr>
                        <a:t>Group</a:t>
                      </a:r>
                      <a:r>
                        <a:rPr lang="en-US" sz="4900" b="1" baseline="0" dirty="0">
                          <a:solidFill>
                            <a:schemeClr val="bg1"/>
                          </a:solidFill>
                          <a:effectLst/>
                          <a:latin typeface="+mn-lt"/>
                          <a:ea typeface="+mn-ea"/>
                          <a:cs typeface="+mn-cs"/>
                        </a:rPr>
                        <a:t> 1</a:t>
                      </a:r>
                      <a:endParaRPr lang="en-CA" sz="4900" b="1" dirty="0">
                        <a:solidFill>
                          <a:schemeClr val="bg1"/>
                        </a:solidFill>
                        <a:effectLst/>
                        <a:latin typeface="+mn-lt"/>
                        <a:ea typeface="Calibri" panose="020F0502020204030204" pitchFamily="34" charset="0"/>
                        <a:cs typeface="Times New Roman" panose="02020603050405020304" pitchFamily="18" charset="0"/>
                      </a:endParaRPr>
                    </a:p>
                  </a:txBody>
                  <a:tcPr marL="64568" marR="64568" marT="0" marB="0">
                    <a:solidFill>
                      <a:srgbClr val="565C60"/>
                    </a:solidFill>
                  </a:tcPr>
                </a:tc>
                <a:tc>
                  <a:txBody>
                    <a:bodyPr/>
                    <a:lstStyle/>
                    <a:p>
                      <a:pPr marL="0" marR="0" indent="0" algn="ctr" defTabSz="5016216" rtl="0" eaLnBrk="1" fontAlgn="auto" latinLnBrk="0" hangingPunct="1">
                        <a:lnSpc>
                          <a:spcPct val="100000"/>
                        </a:lnSpc>
                        <a:spcBef>
                          <a:spcPts val="0"/>
                        </a:spcBef>
                        <a:spcAft>
                          <a:spcPts val="0"/>
                        </a:spcAft>
                        <a:buClrTx/>
                        <a:buSzTx/>
                        <a:buFontTx/>
                        <a:buNone/>
                        <a:tabLst/>
                        <a:defRPr/>
                      </a:pPr>
                      <a:r>
                        <a:rPr lang="en-CA" sz="4900" b="1" dirty="0">
                          <a:solidFill>
                            <a:schemeClr val="bg1"/>
                          </a:solidFill>
                          <a:effectLst/>
                          <a:latin typeface="+mn-lt"/>
                        </a:rPr>
                        <a:t>Group 2</a:t>
                      </a:r>
                      <a:endParaRPr lang="en-CA" sz="4900" b="1" dirty="0">
                        <a:solidFill>
                          <a:schemeClr val="bg1"/>
                        </a:solidFill>
                        <a:effectLst/>
                        <a:latin typeface="+mn-lt"/>
                        <a:ea typeface="Calibri" panose="020F0502020204030204" pitchFamily="34" charset="0"/>
                        <a:cs typeface="Times New Roman" panose="02020603050405020304" pitchFamily="18" charset="0"/>
                      </a:endParaRPr>
                    </a:p>
                  </a:txBody>
                  <a:tcPr marL="64568" marR="64568" marT="0" marB="0">
                    <a:solidFill>
                      <a:srgbClr val="565C60"/>
                    </a:solidFill>
                  </a:tcPr>
                </a:tc>
                <a:tc>
                  <a:txBody>
                    <a:bodyPr/>
                    <a:lstStyle/>
                    <a:p>
                      <a:pPr marL="0" marR="0" indent="0" algn="ctr" defTabSz="5016216" rtl="0" eaLnBrk="1" fontAlgn="auto" latinLnBrk="0" hangingPunct="1">
                        <a:lnSpc>
                          <a:spcPct val="100000"/>
                        </a:lnSpc>
                        <a:spcBef>
                          <a:spcPts val="0"/>
                        </a:spcBef>
                        <a:spcAft>
                          <a:spcPts val="0"/>
                        </a:spcAft>
                        <a:buClrTx/>
                        <a:buSzTx/>
                        <a:buFontTx/>
                        <a:buNone/>
                        <a:tabLst/>
                        <a:defRPr/>
                      </a:pPr>
                      <a:r>
                        <a:rPr lang="en-CA" sz="4900" b="1" dirty="0">
                          <a:solidFill>
                            <a:schemeClr val="bg1"/>
                          </a:solidFill>
                          <a:effectLst/>
                          <a:latin typeface="+mn-lt"/>
                          <a:ea typeface="Calibri" panose="020F0502020204030204" pitchFamily="34" charset="0"/>
                          <a:cs typeface="Times New Roman" panose="02020603050405020304" pitchFamily="18" charset="0"/>
                        </a:rPr>
                        <a:t>p-value*</a:t>
                      </a:r>
                    </a:p>
                  </a:txBody>
                  <a:tcPr marL="64568" marR="64568" marT="0" marB="0">
                    <a:solidFill>
                      <a:srgbClr val="565C60"/>
                    </a:solidFill>
                  </a:tcPr>
                </a:tc>
                <a:extLst>
                  <a:ext uri="{0D108BD9-81ED-4DB2-BD59-A6C34878D82A}">
                    <a16:rowId xmlns:a16="http://schemas.microsoft.com/office/drawing/2014/main" val="10000"/>
                  </a:ext>
                </a:extLst>
              </a:tr>
              <a:tr h="717416">
                <a:tc>
                  <a:txBody>
                    <a:bodyPr/>
                    <a:lstStyle/>
                    <a:p>
                      <a:pPr>
                        <a:lnSpc>
                          <a:spcPct val="100000"/>
                        </a:lnSpc>
                        <a:spcAft>
                          <a:spcPts val="0"/>
                        </a:spcAft>
                      </a:pPr>
                      <a:r>
                        <a:rPr lang="en-CA" sz="4700" dirty="0">
                          <a:solidFill>
                            <a:srgbClr val="740000"/>
                          </a:solidFill>
                          <a:effectLst/>
                          <a:latin typeface="+mn-lt"/>
                          <a:ea typeface="Calibri" panose="020F0502020204030204" pitchFamily="34" charset="0"/>
                          <a:cs typeface="Times New Roman" panose="02020603050405020304" pitchFamily="18" charset="0"/>
                        </a:rPr>
                        <a:t>Outcome 1 </a:t>
                      </a:r>
                      <a:r>
                        <a:rPr lang="en-CA" sz="4700" baseline="0" dirty="0">
                          <a:solidFill>
                            <a:srgbClr val="740000"/>
                          </a:solidFill>
                          <a:effectLst/>
                          <a:latin typeface="+mn-lt"/>
                          <a:ea typeface="Calibri" panose="020F0502020204030204" pitchFamily="34" charset="0"/>
                          <a:cs typeface="Times New Roman" panose="02020603050405020304" pitchFamily="18" charset="0"/>
                        </a:rPr>
                        <a:t>(xx)</a:t>
                      </a:r>
                      <a:endParaRPr lang="en-CA" sz="4700" dirty="0">
                        <a:solidFill>
                          <a:srgbClr val="740000"/>
                        </a:solidFill>
                        <a:effectLst/>
                        <a:latin typeface="+mn-lt"/>
                        <a:ea typeface="Calibri" panose="020F0502020204030204" pitchFamily="34" charset="0"/>
                        <a:cs typeface="Times New Roman" panose="02020603050405020304" pitchFamily="18" charset="0"/>
                      </a:endParaRPr>
                    </a:p>
                  </a:txBody>
                  <a:tcPr marL="64568" marR="64568" marT="0" marB="0">
                    <a:solidFill>
                      <a:srgbClr val="D6CBCB"/>
                    </a:solidFill>
                  </a:tcPr>
                </a:tc>
                <a:tc>
                  <a:txBody>
                    <a:bodyPr/>
                    <a:lstStyle/>
                    <a:p>
                      <a:pPr algn="ctr">
                        <a:lnSpc>
                          <a:spcPct val="100000"/>
                        </a:lnSpc>
                        <a:spcAft>
                          <a:spcPts val="0"/>
                        </a:spcAft>
                      </a:pPr>
                      <a:endParaRPr lang="en-CA" sz="4700" b="1" dirty="0">
                        <a:solidFill>
                          <a:srgbClr val="740000"/>
                        </a:solidFill>
                        <a:effectLst/>
                        <a:latin typeface="+mn-lt"/>
                        <a:ea typeface="Calibri" panose="020F0502020204030204" pitchFamily="34" charset="0"/>
                        <a:cs typeface="Times New Roman" panose="02020603050405020304" pitchFamily="18" charset="0"/>
                      </a:endParaRPr>
                    </a:p>
                  </a:txBody>
                  <a:tcPr marL="64568" marR="64568" marT="0" marB="0">
                    <a:solidFill>
                      <a:srgbClr val="D6CBCB"/>
                    </a:solidFill>
                  </a:tcPr>
                </a:tc>
                <a:tc>
                  <a:txBody>
                    <a:bodyPr/>
                    <a:lstStyle/>
                    <a:p>
                      <a:pPr algn="ctr">
                        <a:lnSpc>
                          <a:spcPct val="100000"/>
                        </a:lnSpc>
                        <a:spcAft>
                          <a:spcPts val="0"/>
                        </a:spcAft>
                      </a:pPr>
                      <a:endParaRPr lang="en-CA" sz="4700" b="1" dirty="0">
                        <a:solidFill>
                          <a:srgbClr val="740000"/>
                        </a:solidFill>
                        <a:effectLst/>
                        <a:latin typeface="+mn-lt"/>
                        <a:ea typeface="Calibri" panose="020F0502020204030204" pitchFamily="34" charset="0"/>
                        <a:cs typeface="Times New Roman" panose="02020603050405020304" pitchFamily="18" charset="0"/>
                      </a:endParaRPr>
                    </a:p>
                  </a:txBody>
                  <a:tcPr marL="64568" marR="64568" marT="0" marB="0">
                    <a:solidFill>
                      <a:srgbClr val="D6CBCB"/>
                    </a:solidFill>
                  </a:tcPr>
                </a:tc>
                <a:tc>
                  <a:txBody>
                    <a:bodyPr/>
                    <a:lstStyle/>
                    <a:p>
                      <a:pPr algn="ctr">
                        <a:lnSpc>
                          <a:spcPct val="100000"/>
                        </a:lnSpc>
                        <a:spcAft>
                          <a:spcPts val="0"/>
                        </a:spcAft>
                      </a:pPr>
                      <a:r>
                        <a:rPr lang="en-CA" sz="4700" b="1" dirty="0">
                          <a:solidFill>
                            <a:srgbClr val="740000"/>
                          </a:solidFill>
                          <a:effectLst/>
                          <a:latin typeface="+mn-lt"/>
                          <a:ea typeface="Calibri" panose="020F0502020204030204" pitchFamily="34" charset="0"/>
                          <a:cs typeface="Times New Roman" panose="02020603050405020304" pitchFamily="18" charset="0"/>
                        </a:rPr>
                        <a:t>-</a:t>
                      </a:r>
                    </a:p>
                  </a:txBody>
                  <a:tcPr marL="64568" marR="64568" marT="0" marB="0">
                    <a:solidFill>
                      <a:srgbClr val="D6CBCB"/>
                    </a:solidFill>
                  </a:tcPr>
                </a:tc>
                <a:extLst>
                  <a:ext uri="{0D108BD9-81ED-4DB2-BD59-A6C34878D82A}">
                    <a16:rowId xmlns:a16="http://schemas.microsoft.com/office/drawing/2014/main" val="10001"/>
                  </a:ext>
                </a:extLst>
              </a:tr>
              <a:tr h="717416">
                <a:tc>
                  <a:txBody>
                    <a:bodyPr/>
                    <a:lstStyle/>
                    <a:p>
                      <a:pPr algn="l">
                        <a:lnSpc>
                          <a:spcPct val="100000"/>
                        </a:lnSpc>
                        <a:spcAft>
                          <a:spcPts val="0"/>
                        </a:spcAft>
                      </a:pPr>
                      <a:r>
                        <a:rPr lang="en-CA" sz="4700" dirty="0">
                          <a:solidFill>
                            <a:srgbClr val="740000"/>
                          </a:solidFill>
                          <a:effectLst/>
                          <a:latin typeface="+mn-lt"/>
                          <a:ea typeface="Calibri" panose="020F0502020204030204" pitchFamily="34" charset="0"/>
                          <a:cs typeface="Times New Roman" panose="02020603050405020304" pitchFamily="18" charset="0"/>
                        </a:rPr>
                        <a:t>Outcome 2, units</a:t>
                      </a:r>
                      <a:endParaRPr lang="en-CA" sz="4700" dirty="0">
                        <a:solidFill>
                          <a:srgbClr val="1F497D"/>
                        </a:solidFill>
                        <a:effectLst/>
                        <a:latin typeface="+mn-lt"/>
                        <a:ea typeface="Calibri" panose="020F0502020204030204" pitchFamily="34" charset="0"/>
                        <a:cs typeface="Times New Roman" panose="02020603050405020304" pitchFamily="18" charset="0"/>
                      </a:endParaRPr>
                    </a:p>
                  </a:txBody>
                  <a:tcPr marL="64568" marR="64568" marT="0" marB="0">
                    <a:solidFill>
                      <a:srgbClr val="ECE7E7"/>
                    </a:solidFill>
                  </a:tcPr>
                </a:tc>
                <a:tc>
                  <a:txBody>
                    <a:bodyPr/>
                    <a:lstStyle/>
                    <a:p>
                      <a:pPr algn="ctr">
                        <a:lnSpc>
                          <a:spcPct val="100000"/>
                        </a:lnSpc>
                        <a:spcAft>
                          <a:spcPts val="0"/>
                        </a:spcAft>
                      </a:pPr>
                      <a:endParaRPr lang="en-CA" sz="4700" b="1" dirty="0">
                        <a:solidFill>
                          <a:schemeClr val="accent4">
                            <a:lumMod val="75000"/>
                          </a:schemeClr>
                        </a:solidFill>
                        <a:effectLst/>
                        <a:latin typeface="+mn-lt"/>
                        <a:ea typeface="Calibri" panose="020F0502020204030204" pitchFamily="34" charset="0"/>
                        <a:cs typeface="Times New Roman" panose="02020603050405020304" pitchFamily="18" charset="0"/>
                      </a:endParaRPr>
                    </a:p>
                  </a:txBody>
                  <a:tcPr marL="64568" marR="64568" marT="0" marB="0">
                    <a:solidFill>
                      <a:srgbClr val="ECE7E7"/>
                    </a:solidFill>
                  </a:tcPr>
                </a:tc>
                <a:tc>
                  <a:txBody>
                    <a:bodyPr/>
                    <a:lstStyle/>
                    <a:p>
                      <a:pPr algn="ctr">
                        <a:lnSpc>
                          <a:spcPct val="100000"/>
                        </a:lnSpc>
                        <a:spcAft>
                          <a:spcPts val="0"/>
                        </a:spcAft>
                      </a:pPr>
                      <a:endParaRPr lang="en-CA" sz="4700" b="1" dirty="0">
                        <a:solidFill>
                          <a:schemeClr val="accent4">
                            <a:lumMod val="75000"/>
                          </a:schemeClr>
                        </a:solidFill>
                        <a:effectLst/>
                        <a:latin typeface="+mn-lt"/>
                        <a:ea typeface="Calibri" panose="020F0502020204030204" pitchFamily="34" charset="0"/>
                        <a:cs typeface="Times New Roman" panose="02020603050405020304" pitchFamily="18" charset="0"/>
                      </a:endParaRPr>
                    </a:p>
                  </a:txBody>
                  <a:tcPr marL="64568" marR="64568" marT="0" marB="0">
                    <a:solidFill>
                      <a:srgbClr val="ECE7E7"/>
                    </a:solidFill>
                  </a:tcPr>
                </a:tc>
                <a:tc>
                  <a:txBody>
                    <a:bodyPr/>
                    <a:lstStyle/>
                    <a:p>
                      <a:pPr algn="ctr">
                        <a:lnSpc>
                          <a:spcPct val="100000"/>
                        </a:lnSpc>
                        <a:spcAft>
                          <a:spcPts val="0"/>
                        </a:spcAft>
                      </a:pPr>
                      <a:r>
                        <a:rPr lang="en-CA" sz="4700" b="1" dirty="0">
                          <a:solidFill>
                            <a:srgbClr val="740000"/>
                          </a:solidFill>
                          <a:effectLst/>
                          <a:latin typeface="+mn-lt"/>
                          <a:ea typeface="Calibri" panose="020F0502020204030204" pitchFamily="34" charset="0"/>
                          <a:cs typeface="Times New Roman" panose="02020603050405020304" pitchFamily="18" charset="0"/>
                        </a:rPr>
                        <a:t>&lt;0.001</a:t>
                      </a:r>
                    </a:p>
                  </a:txBody>
                  <a:tcPr marL="64568" marR="64568" marT="0" marB="0">
                    <a:solidFill>
                      <a:srgbClr val="ECE7E7"/>
                    </a:solidFill>
                  </a:tcPr>
                </a:tc>
                <a:extLst>
                  <a:ext uri="{0D108BD9-81ED-4DB2-BD59-A6C34878D82A}">
                    <a16:rowId xmlns:a16="http://schemas.microsoft.com/office/drawing/2014/main" val="10002"/>
                  </a:ext>
                </a:extLst>
              </a:tr>
              <a:tr h="717416">
                <a:tc>
                  <a:txBody>
                    <a:bodyPr/>
                    <a:lstStyle/>
                    <a:p>
                      <a:pPr algn="l">
                        <a:lnSpc>
                          <a:spcPct val="100000"/>
                        </a:lnSpc>
                        <a:spcAft>
                          <a:spcPts val="0"/>
                        </a:spcAft>
                      </a:pPr>
                      <a:r>
                        <a:rPr lang="en-CA" sz="4700" dirty="0">
                          <a:solidFill>
                            <a:srgbClr val="740000"/>
                          </a:solidFill>
                          <a:effectLst/>
                          <a:latin typeface="+mn-lt"/>
                          <a:ea typeface="Calibri" panose="020F0502020204030204" pitchFamily="34" charset="0"/>
                          <a:cs typeface="Times New Roman" panose="02020603050405020304" pitchFamily="18" charset="0"/>
                        </a:rPr>
                        <a:t>Incidence</a:t>
                      </a:r>
                      <a:r>
                        <a:rPr lang="en-CA" sz="4700" baseline="0" dirty="0">
                          <a:solidFill>
                            <a:srgbClr val="740000"/>
                          </a:solidFill>
                          <a:effectLst/>
                          <a:latin typeface="+mn-lt"/>
                          <a:ea typeface="Calibri" panose="020F0502020204030204" pitchFamily="34" charset="0"/>
                          <a:cs typeface="Times New Roman" panose="02020603050405020304" pitchFamily="18" charset="0"/>
                        </a:rPr>
                        <a:t> of x </a:t>
                      </a:r>
                      <a:r>
                        <a:rPr lang="en-CA" sz="4700" dirty="0">
                          <a:solidFill>
                            <a:srgbClr val="740000"/>
                          </a:solidFill>
                          <a:effectLst/>
                          <a:latin typeface="+mn-lt"/>
                          <a:ea typeface="Calibri" panose="020F0502020204030204" pitchFamily="34" charset="0"/>
                          <a:cs typeface="Times New Roman" panose="02020603050405020304" pitchFamily="18" charset="0"/>
                        </a:rPr>
                        <a:t>, per 100 PY (95% CI)</a:t>
                      </a:r>
                      <a:endParaRPr lang="en-CA" sz="4700" dirty="0">
                        <a:solidFill>
                          <a:srgbClr val="1F497D"/>
                        </a:solidFill>
                        <a:effectLst/>
                        <a:latin typeface="+mn-lt"/>
                        <a:ea typeface="Calibri" panose="020F0502020204030204" pitchFamily="34" charset="0"/>
                        <a:cs typeface="Times New Roman" panose="02020603050405020304" pitchFamily="18" charset="0"/>
                      </a:endParaRPr>
                    </a:p>
                  </a:txBody>
                  <a:tcPr marL="64568" marR="64568" marT="0" marB="0">
                    <a:solidFill>
                      <a:srgbClr val="D6CBCB"/>
                    </a:solidFill>
                  </a:tcPr>
                </a:tc>
                <a:tc>
                  <a:txBody>
                    <a:bodyPr/>
                    <a:lstStyle/>
                    <a:p>
                      <a:pPr algn="ctr">
                        <a:lnSpc>
                          <a:spcPct val="100000"/>
                        </a:lnSpc>
                        <a:spcAft>
                          <a:spcPts val="0"/>
                        </a:spcAft>
                      </a:pPr>
                      <a:endParaRPr lang="en-CA" sz="4700" b="1" dirty="0">
                        <a:solidFill>
                          <a:schemeClr val="accent4">
                            <a:lumMod val="75000"/>
                          </a:schemeClr>
                        </a:solidFill>
                        <a:effectLst/>
                        <a:latin typeface="+mn-lt"/>
                        <a:ea typeface="Calibri" panose="020F0502020204030204" pitchFamily="34" charset="0"/>
                        <a:cs typeface="Times New Roman" panose="02020603050405020304" pitchFamily="18" charset="0"/>
                      </a:endParaRPr>
                    </a:p>
                  </a:txBody>
                  <a:tcPr marL="64568" marR="64568" marT="0" marB="0">
                    <a:solidFill>
                      <a:srgbClr val="D6CBCB"/>
                    </a:solidFill>
                  </a:tcPr>
                </a:tc>
                <a:tc>
                  <a:txBody>
                    <a:bodyPr/>
                    <a:lstStyle/>
                    <a:p>
                      <a:pPr algn="ctr">
                        <a:lnSpc>
                          <a:spcPct val="100000"/>
                        </a:lnSpc>
                        <a:spcAft>
                          <a:spcPts val="0"/>
                        </a:spcAft>
                      </a:pPr>
                      <a:endParaRPr lang="en-CA" sz="4700" b="1" dirty="0">
                        <a:solidFill>
                          <a:schemeClr val="accent4">
                            <a:lumMod val="75000"/>
                          </a:schemeClr>
                        </a:solidFill>
                        <a:effectLst/>
                        <a:latin typeface="+mn-lt"/>
                        <a:ea typeface="Calibri" panose="020F0502020204030204" pitchFamily="34" charset="0"/>
                        <a:cs typeface="Times New Roman" panose="02020603050405020304" pitchFamily="18" charset="0"/>
                      </a:endParaRPr>
                    </a:p>
                  </a:txBody>
                  <a:tcPr marL="64568" marR="64568" marT="0" marB="0">
                    <a:solidFill>
                      <a:srgbClr val="D6CBCB"/>
                    </a:solidFill>
                  </a:tcPr>
                </a:tc>
                <a:tc>
                  <a:txBody>
                    <a:bodyPr/>
                    <a:lstStyle/>
                    <a:p>
                      <a:pPr algn="ctr">
                        <a:lnSpc>
                          <a:spcPct val="100000"/>
                        </a:lnSpc>
                        <a:spcAft>
                          <a:spcPts val="0"/>
                        </a:spcAft>
                      </a:pPr>
                      <a:r>
                        <a:rPr lang="en-CA" sz="4700" b="1" dirty="0">
                          <a:solidFill>
                            <a:srgbClr val="740000"/>
                          </a:solidFill>
                          <a:effectLst/>
                          <a:latin typeface="+mn-lt"/>
                          <a:ea typeface="Calibri" panose="020F0502020204030204" pitchFamily="34" charset="0"/>
                          <a:cs typeface="Times New Roman" panose="02020603050405020304" pitchFamily="18" charset="0"/>
                        </a:rPr>
                        <a:t>-</a:t>
                      </a:r>
                    </a:p>
                  </a:txBody>
                  <a:tcPr marL="64568" marR="64568" marT="0" marB="0">
                    <a:solidFill>
                      <a:srgbClr val="D6CBCB"/>
                    </a:solidFill>
                  </a:tcPr>
                </a:tc>
                <a:extLst>
                  <a:ext uri="{0D108BD9-81ED-4DB2-BD59-A6C34878D82A}">
                    <a16:rowId xmlns:a16="http://schemas.microsoft.com/office/drawing/2014/main" val="10003"/>
                  </a:ext>
                </a:extLst>
              </a:tr>
              <a:tr h="717416">
                <a:tc>
                  <a:txBody>
                    <a:bodyPr/>
                    <a:lstStyle/>
                    <a:p>
                      <a:pPr>
                        <a:lnSpc>
                          <a:spcPct val="100000"/>
                        </a:lnSpc>
                        <a:spcAft>
                          <a:spcPts val="0"/>
                        </a:spcAft>
                      </a:pPr>
                      <a:r>
                        <a:rPr lang="en-CA" sz="4700" dirty="0">
                          <a:solidFill>
                            <a:srgbClr val="740000"/>
                          </a:solidFill>
                          <a:effectLst/>
                          <a:latin typeface="+mn-lt"/>
                          <a:ea typeface="Calibri" panose="020F0502020204030204" pitchFamily="34" charset="0"/>
                          <a:cs typeface="Times New Roman" panose="02020603050405020304" pitchFamily="18" charset="0"/>
                        </a:rPr>
                        <a:t>No.</a:t>
                      </a:r>
                      <a:r>
                        <a:rPr lang="en-CA" sz="4700" baseline="0" dirty="0">
                          <a:solidFill>
                            <a:srgbClr val="740000"/>
                          </a:solidFill>
                          <a:effectLst/>
                          <a:latin typeface="+mn-lt"/>
                          <a:ea typeface="Calibri" panose="020F0502020204030204" pitchFamily="34" charset="0"/>
                          <a:cs typeface="Times New Roman" panose="02020603050405020304" pitchFamily="18" charset="0"/>
                        </a:rPr>
                        <a:t> of xxx, median (25</a:t>
                      </a:r>
                      <a:r>
                        <a:rPr lang="en-CA" sz="4700" baseline="30000" dirty="0">
                          <a:solidFill>
                            <a:srgbClr val="740000"/>
                          </a:solidFill>
                          <a:effectLst/>
                          <a:latin typeface="+mn-lt"/>
                          <a:ea typeface="Calibri" panose="020F0502020204030204" pitchFamily="34" charset="0"/>
                          <a:cs typeface="Times New Roman" panose="02020603050405020304" pitchFamily="18" charset="0"/>
                        </a:rPr>
                        <a:t>th</a:t>
                      </a:r>
                      <a:r>
                        <a:rPr lang="en-CA" sz="4700" baseline="0" dirty="0">
                          <a:solidFill>
                            <a:srgbClr val="740000"/>
                          </a:solidFill>
                          <a:effectLst/>
                          <a:latin typeface="+mn-lt"/>
                          <a:ea typeface="Calibri" panose="020F0502020204030204" pitchFamily="34" charset="0"/>
                          <a:cs typeface="Times New Roman" panose="02020603050405020304" pitchFamily="18" charset="0"/>
                        </a:rPr>
                        <a:t>, 75</a:t>
                      </a:r>
                      <a:r>
                        <a:rPr lang="en-CA" sz="4700" baseline="30000" dirty="0">
                          <a:solidFill>
                            <a:srgbClr val="740000"/>
                          </a:solidFill>
                          <a:effectLst/>
                          <a:latin typeface="+mn-lt"/>
                          <a:ea typeface="Calibri" panose="020F0502020204030204" pitchFamily="34" charset="0"/>
                          <a:cs typeface="Times New Roman" panose="02020603050405020304" pitchFamily="18" charset="0"/>
                        </a:rPr>
                        <a:t>th</a:t>
                      </a:r>
                      <a:r>
                        <a:rPr lang="en-CA" sz="4700" baseline="0" dirty="0">
                          <a:solidFill>
                            <a:srgbClr val="740000"/>
                          </a:solidFill>
                          <a:effectLst/>
                          <a:latin typeface="+mn-lt"/>
                          <a:ea typeface="Calibri" panose="020F0502020204030204" pitchFamily="34" charset="0"/>
                          <a:cs typeface="Times New Roman" panose="02020603050405020304" pitchFamily="18" charset="0"/>
                        </a:rPr>
                        <a:t> percentile)</a:t>
                      </a:r>
                    </a:p>
                  </a:txBody>
                  <a:tcPr marL="64568" marR="64568" marT="0" marB="0">
                    <a:solidFill>
                      <a:srgbClr val="ECE7E7"/>
                    </a:solidFill>
                  </a:tcPr>
                </a:tc>
                <a:tc>
                  <a:txBody>
                    <a:bodyPr/>
                    <a:lstStyle/>
                    <a:p>
                      <a:pPr algn="ctr">
                        <a:lnSpc>
                          <a:spcPct val="100000"/>
                        </a:lnSpc>
                        <a:spcAft>
                          <a:spcPts val="0"/>
                        </a:spcAft>
                      </a:pPr>
                      <a:endParaRPr lang="en-CA" sz="4700" b="1" dirty="0">
                        <a:solidFill>
                          <a:srgbClr val="740000"/>
                        </a:solidFill>
                        <a:effectLst/>
                        <a:latin typeface="+mn-lt"/>
                        <a:ea typeface="Calibri" panose="020F0502020204030204" pitchFamily="34" charset="0"/>
                        <a:cs typeface="Times New Roman" panose="02020603050405020304" pitchFamily="18" charset="0"/>
                      </a:endParaRPr>
                    </a:p>
                  </a:txBody>
                  <a:tcPr marL="64568" marR="64568" marT="0" marB="0">
                    <a:solidFill>
                      <a:srgbClr val="ECE7E7"/>
                    </a:solidFill>
                  </a:tcPr>
                </a:tc>
                <a:tc>
                  <a:txBody>
                    <a:bodyPr/>
                    <a:lstStyle/>
                    <a:p>
                      <a:pPr algn="ctr">
                        <a:lnSpc>
                          <a:spcPct val="100000"/>
                        </a:lnSpc>
                        <a:spcAft>
                          <a:spcPts val="0"/>
                        </a:spcAft>
                      </a:pPr>
                      <a:endParaRPr lang="en-CA" sz="4700" b="1" dirty="0">
                        <a:solidFill>
                          <a:srgbClr val="740000"/>
                        </a:solidFill>
                        <a:effectLst/>
                        <a:latin typeface="+mn-lt"/>
                        <a:ea typeface="Calibri" panose="020F0502020204030204" pitchFamily="34" charset="0"/>
                        <a:cs typeface="Times New Roman" panose="02020603050405020304" pitchFamily="18" charset="0"/>
                      </a:endParaRPr>
                    </a:p>
                  </a:txBody>
                  <a:tcPr marL="64568" marR="64568" marT="0" marB="0">
                    <a:solidFill>
                      <a:srgbClr val="ECE7E7"/>
                    </a:solidFill>
                  </a:tcPr>
                </a:tc>
                <a:tc>
                  <a:txBody>
                    <a:bodyPr/>
                    <a:lstStyle/>
                    <a:p>
                      <a:pPr algn="ctr">
                        <a:lnSpc>
                          <a:spcPct val="100000"/>
                        </a:lnSpc>
                        <a:spcAft>
                          <a:spcPts val="0"/>
                        </a:spcAft>
                      </a:pPr>
                      <a:r>
                        <a:rPr lang="en-CA" sz="4700" b="1" dirty="0">
                          <a:solidFill>
                            <a:schemeClr val="accent4">
                              <a:lumMod val="75000"/>
                            </a:schemeClr>
                          </a:solidFill>
                          <a:effectLst/>
                          <a:latin typeface="+mn-lt"/>
                          <a:ea typeface="Calibri" panose="020F0502020204030204" pitchFamily="34" charset="0"/>
                          <a:cs typeface="Times New Roman" panose="02020603050405020304" pitchFamily="18" charset="0"/>
                        </a:rPr>
                        <a:t>-</a:t>
                      </a:r>
                    </a:p>
                  </a:txBody>
                  <a:tcPr marL="64568" marR="64568" marT="0" marB="0">
                    <a:solidFill>
                      <a:srgbClr val="ECE7E7"/>
                    </a:solidFill>
                  </a:tcPr>
                </a:tc>
                <a:extLst>
                  <a:ext uri="{0D108BD9-81ED-4DB2-BD59-A6C34878D82A}">
                    <a16:rowId xmlns:a16="http://schemas.microsoft.com/office/drawing/2014/main" val="10004"/>
                  </a:ext>
                </a:extLst>
              </a:tr>
              <a:tr h="717416">
                <a:tc>
                  <a:txBody>
                    <a:bodyPr/>
                    <a:lstStyle/>
                    <a:p>
                      <a:pPr>
                        <a:lnSpc>
                          <a:spcPct val="100000"/>
                        </a:lnSpc>
                        <a:spcAft>
                          <a:spcPts val="0"/>
                        </a:spcAft>
                      </a:pPr>
                      <a:r>
                        <a:rPr lang="en-CA" sz="4700" baseline="0" dirty="0">
                          <a:solidFill>
                            <a:srgbClr val="740000"/>
                          </a:solidFill>
                          <a:effectLst/>
                          <a:latin typeface="+mn-lt"/>
                          <a:ea typeface="Calibri" panose="020F0502020204030204" pitchFamily="34" charset="0"/>
                          <a:cs typeface="Times New Roman" panose="02020603050405020304" pitchFamily="18" charset="0"/>
                        </a:rPr>
                        <a:t>Duration of  </a:t>
                      </a:r>
                      <a:r>
                        <a:rPr lang="en-CA" sz="4700" baseline="0" dirty="0" err="1">
                          <a:solidFill>
                            <a:srgbClr val="740000"/>
                          </a:solidFill>
                          <a:effectLst/>
                          <a:latin typeface="+mn-lt"/>
                          <a:ea typeface="Calibri" panose="020F0502020204030204" pitchFamily="34" charset="0"/>
                          <a:cs typeface="Times New Roman" panose="02020603050405020304" pitchFamily="18" charset="0"/>
                        </a:rPr>
                        <a:t>yyy</a:t>
                      </a:r>
                      <a:r>
                        <a:rPr lang="en-CA" sz="4700" baseline="0" dirty="0">
                          <a:solidFill>
                            <a:srgbClr val="740000"/>
                          </a:solidFill>
                          <a:effectLst/>
                          <a:latin typeface="+mn-lt"/>
                          <a:ea typeface="Calibri" panose="020F0502020204030204" pitchFamily="34" charset="0"/>
                          <a:cs typeface="Times New Roman" panose="02020603050405020304" pitchFamily="18" charset="0"/>
                        </a:rPr>
                        <a:t> , median (25p, 75p)</a:t>
                      </a:r>
                    </a:p>
                  </a:txBody>
                  <a:tcPr marL="64568" marR="64568" marT="0" marB="0">
                    <a:solidFill>
                      <a:srgbClr val="D6CBCB"/>
                    </a:solidFill>
                  </a:tcPr>
                </a:tc>
                <a:tc>
                  <a:txBody>
                    <a:bodyPr/>
                    <a:lstStyle/>
                    <a:p>
                      <a:pPr algn="ctr">
                        <a:lnSpc>
                          <a:spcPct val="100000"/>
                        </a:lnSpc>
                        <a:spcAft>
                          <a:spcPts val="0"/>
                        </a:spcAft>
                      </a:pPr>
                      <a:endParaRPr lang="en-CA" sz="4700" b="1" dirty="0">
                        <a:solidFill>
                          <a:srgbClr val="740000"/>
                        </a:solidFill>
                        <a:effectLst/>
                        <a:latin typeface="+mn-lt"/>
                        <a:ea typeface="Calibri" panose="020F0502020204030204" pitchFamily="34" charset="0"/>
                        <a:cs typeface="Times New Roman" panose="02020603050405020304" pitchFamily="18" charset="0"/>
                      </a:endParaRPr>
                    </a:p>
                  </a:txBody>
                  <a:tcPr marL="64568" marR="64568" marT="0" marB="0">
                    <a:solidFill>
                      <a:srgbClr val="D6CBCB"/>
                    </a:solidFill>
                  </a:tcPr>
                </a:tc>
                <a:tc>
                  <a:txBody>
                    <a:bodyPr/>
                    <a:lstStyle/>
                    <a:p>
                      <a:pPr algn="ctr">
                        <a:lnSpc>
                          <a:spcPct val="100000"/>
                        </a:lnSpc>
                        <a:spcAft>
                          <a:spcPts val="0"/>
                        </a:spcAft>
                      </a:pPr>
                      <a:endParaRPr lang="en-CA" sz="4700" b="1" dirty="0">
                        <a:solidFill>
                          <a:srgbClr val="740000"/>
                        </a:solidFill>
                        <a:effectLst/>
                        <a:latin typeface="+mn-lt"/>
                        <a:ea typeface="Calibri" panose="020F0502020204030204" pitchFamily="34" charset="0"/>
                        <a:cs typeface="Times New Roman" panose="02020603050405020304" pitchFamily="18" charset="0"/>
                      </a:endParaRPr>
                    </a:p>
                  </a:txBody>
                  <a:tcPr marL="64568" marR="64568" marT="0" marB="0">
                    <a:solidFill>
                      <a:srgbClr val="D6CBCB"/>
                    </a:solidFill>
                  </a:tcPr>
                </a:tc>
                <a:tc>
                  <a:txBody>
                    <a:bodyPr/>
                    <a:lstStyle/>
                    <a:p>
                      <a:pPr algn="ctr">
                        <a:lnSpc>
                          <a:spcPct val="100000"/>
                        </a:lnSpc>
                        <a:spcAft>
                          <a:spcPts val="0"/>
                        </a:spcAft>
                      </a:pPr>
                      <a:r>
                        <a:rPr lang="en-CA" sz="4700" b="1" dirty="0">
                          <a:solidFill>
                            <a:schemeClr val="accent4">
                              <a:lumMod val="75000"/>
                            </a:schemeClr>
                          </a:solidFill>
                          <a:effectLst/>
                          <a:latin typeface="+mn-lt"/>
                          <a:ea typeface="Calibri" panose="020F0502020204030204" pitchFamily="34" charset="0"/>
                          <a:cs typeface="Times New Roman" panose="02020603050405020304" pitchFamily="18" charset="0"/>
                        </a:rPr>
                        <a:t>-</a:t>
                      </a:r>
                    </a:p>
                  </a:txBody>
                  <a:tcPr marL="64568" marR="64568" marT="0" marB="0">
                    <a:solidFill>
                      <a:srgbClr val="D6CBCB"/>
                    </a:solidFill>
                  </a:tcPr>
                </a:tc>
                <a:extLst>
                  <a:ext uri="{0D108BD9-81ED-4DB2-BD59-A6C34878D82A}">
                    <a16:rowId xmlns:a16="http://schemas.microsoft.com/office/drawing/2014/main" val="10005"/>
                  </a:ext>
                </a:extLst>
              </a:tr>
            </a:tbl>
          </a:graphicData>
        </a:graphic>
      </p:graphicFrame>
      <p:sp>
        <p:nvSpPr>
          <p:cNvPr id="28" name="TextBox 27">
            <a:extLst>
              <a:ext uri="{FF2B5EF4-FFF2-40B4-BE49-F238E27FC236}">
                <a16:creationId xmlns:a16="http://schemas.microsoft.com/office/drawing/2014/main" id="{2F20B629-9CEB-43DD-9114-25B16628297A}"/>
              </a:ext>
            </a:extLst>
          </p:cNvPr>
          <p:cNvSpPr txBox="1"/>
          <p:nvPr/>
        </p:nvSpPr>
        <p:spPr>
          <a:xfrm>
            <a:off x="25156131" y="11741460"/>
            <a:ext cx="7590819" cy="830997"/>
          </a:xfrm>
          <a:prstGeom prst="rect">
            <a:avLst/>
          </a:prstGeom>
          <a:noFill/>
        </p:spPr>
        <p:txBody>
          <a:bodyPr wrap="square" rtlCol="0">
            <a:spAutoFit/>
          </a:bodyPr>
          <a:lstStyle/>
          <a:p>
            <a:r>
              <a:rPr lang="en-US" sz="4800" b="1" dirty="0"/>
              <a:t>Table 2. Outcome X</a:t>
            </a:r>
            <a:endParaRPr lang="en-CA" sz="4800" b="1" dirty="0"/>
          </a:p>
        </p:txBody>
      </p:sp>
      <p:sp>
        <p:nvSpPr>
          <p:cNvPr id="29" name="TextBox 28">
            <a:extLst>
              <a:ext uri="{FF2B5EF4-FFF2-40B4-BE49-F238E27FC236}">
                <a16:creationId xmlns:a16="http://schemas.microsoft.com/office/drawing/2014/main" id="{1A6F6A5B-5DEB-4F2D-8123-95053E91561A}"/>
              </a:ext>
            </a:extLst>
          </p:cNvPr>
          <p:cNvSpPr txBox="1"/>
          <p:nvPr/>
        </p:nvSpPr>
        <p:spPr>
          <a:xfrm>
            <a:off x="25163637" y="17973988"/>
            <a:ext cx="8269113" cy="830997"/>
          </a:xfrm>
          <a:prstGeom prst="rect">
            <a:avLst/>
          </a:prstGeom>
          <a:noFill/>
        </p:spPr>
        <p:txBody>
          <a:bodyPr wrap="square" rtlCol="0">
            <a:spAutoFit/>
          </a:bodyPr>
          <a:lstStyle/>
          <a:p>
            <a:r>
              <a:rPr lang="en-US" sz="4800" b="1" dirty="0"/>
              <a:t>Table 3. Analysis of X</a:t>
            </a:r>
            <a:endParaRPr lang="en-CA" sz="4800" b="1" dirty="0"/>
          </a:p>
        </p:txBody>
      </p:sp>
      <p:sp>
        <p:nvSpPr>
          <p:cNvPr id="30" name="Right Arrow 5">
            <a:extLst>
              <a:ext uri="{FF2B5EF4-FFF2-40B4-BE49-F238E27FC236}">
                <a16:creationId xmlns:a16="http://schemas.microsoft.com/office/drawing/2014/main" id="{808ED33D-C031-493F-86D6-3C76027501D3}"/>
              </a:ext>
            </a:extLst>
          </p:cNvPr>
          <p:cNvSpPr/>
          <p:nvPr/>
        </p:nvSpPr>
        <p:spPr>
          <a:xfrm rot="10800000">
            <a:off x="51430974" y="1274836"/>
            <a:ext cx="2362622" cy="1823073"/>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31" name="TextBox 30">
            <a:extLst>
              <a:ext uri="{FF2B5EF4-FFF2-40B4-BE49-F238E27FC236}">
                <a16:creationId xmlns:a16="http://schemas.microsoft.com/office/drawing/2014/main" id="{321CD90A-CB45-4CB4-B26C-988F6EBA82A4}"/>
              </a:ext>
            </a:extLst>
          </p:cNvPr>
          <p:cNvSpPr txBox="1"/>
          <p:nvPr/>
        </p:nvSpPr>
        <p:spPr>
          <a:xfrm>
            <a:off x="54518914" y="637380"/>
            <a:ext cx="4658551" cy="3785652"/>
          </a:xfrm>
          <a:prstGeom prst="rect">
            <a:avLst/>
          </a:prstGeom>
          <a:noFill/>
        </p:spPr>
        <p:txBody>
          <a:bodyPr wrap="square" rtlCol="0">
            <a:spAutoFit/>
          </a:bodyPr>
          <a:lstStyle/>
          <a:p>
            <a:r>
              <a:rPr lang="en-US" sz="6000" dirty="0"/>
              <a:t>Insert affiliated University logo here.</a:t>
            </a:r>
            <a:endParaRPr lang="en-CA" sz="6000" dirty="0"/>
          </a:p>
        </p:txBody>
      </p:sp>
      <p:sp>
        <p:nvSpPr>
          <p:cNvPr id="32" name="Right Arrow 10">
            <a:extLst>
              <a:ext uri="{FF2B5EF4-FFF2-40B4-BE49-F238E27FC236}">
                <a16:creationId xmlns:a16="http://schemas.microsoft.com/office/drawing/2014/main" id="{D9204018-937F-49D8-BEB2-02F28DAA0000}"/>
              </a:ext>
            </a:extLst>
          </p:cNvPr>
          <p:cNvSpPr/>
          <p:nvPr/>
        </p:nvSpPr>
        <p:spPr>
          <a:xfrm>
            <a:off x="-2828619" y="34735080"/>
            <a:ext cx="1530667" cy="142863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33" name="TextBox 32">
            <a:extLst>
              <a:ext uri="{FF2B5EF4-FFF2-40B4-BE49-F238E27FC236}">
                <a16:creationId xmlns:a16="http://schemas.microsoft.com/office/drawing/2014/main" id="{EC99742D-F31B-4678-97B3-91BDB6707515}"/>
              </a:ext>
            </a:extLst>
          </p:cNvPr>
          <p:cNvSpPr txBox="1"/>
          <p:nvPr/>
        </p:nvSpPr>
        <p:spPr>
          <a:xfrm>
            <a:off x="-8542953" y="33313093"/>
            <a:ext cx="5782602" cy="2862322"/>
          </a:xfrm>
          <a:prstGeom prst="rect">
            <a:avLst/>
          </a:prstGeom>
          <a:noFill/>
        </p:spPr>
        <p:txBody>
          <a:bodyPr wrap="square" rtlCol="0">
            <a:spAutoFit/>
          </a:bodyPr>
          <a:lstStyle/>
          <a:p>
            <a:r>
              <a:rPr lang="en-US" sz="6000" dirty="0"/>
              <a:t>Insert references here and grant provider logo(s).</a:t>
            </a:r>
            <a:endParaRPr lang="en-CA" sz="6000" dirty="0"/>
          </a:p>
        </p:txBody>
      </p:sp>
      <p:pic>
        <p:nvPicPr>
          <p:cNvPr id="34" name="Picture 33">
            <a:extLst>
              <a:ext uri="{FF2B5EF4-FFF2-40B4-BE49-F238E27FC236}">
                <a16:creationId xmlns:a16="http://schemas.microsoft.com/office/drawing/2014/main" id="{B7144A03-E2AF-4A40-A662-D365917202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770859" y="865980"/>
            <a:ext cx="2633466" cy="3583555"/>
          </a:xfrm>
          <a:prstGeom prst="rect">
            <a:avLst/>
          </a:prstGeom>
        </p:spPr>
      </p:pic>
      <p:pic>
        <p:nvPicPr>
          <p:cNvPr id="35" name="Picture 34">
            <a:extLst>
              <a:ext uri="{FF2B5EF4-FFF2-40B4-BE49-F238E27FC236}">
                <a16:creationId xmlns:a16="http://schemas.microsoft.com/office/drawing/2014/main" id="{BCEF2B28-E324-42A6-8DB7-EE49DC8A110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39299" y="1314256"/>
            <a:ext cx="5718710" cy="2996015"/>
          </a:xfrm>
          <a:prstGeom prst="rect">
            <a:avLst/>
          </a:prstGeom>
        </p:spPr>
      </p:pic>
    </p:spTree>
    <p:extLst>
      <p:ext uri="{BB962C8B-B14F-4D97-AF65-F5344CB8AC3E}">
        <p14:creationId xmlns:p14="http://schemas.microsoft.com/office/powerpoint/2010/main" val="2191571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Rounded Rectangle 69">
            <a:extLst>
              <a:ext uri="{FF2B5EF4-FFF2-40B4-BE49-F238E27FC236}">
                <a16:creationId xmlns:a16="http://schemas.microsoft.com/office/drawing/2014/main" id="{BF27CC7B-F45F-4C25-805E-E2B40013545B}"/>
              </a:ext>
            </a:extLst>
          </p:cNvPr>
          <p:cNvSpPr/>
          <p:nvPr/>
        </p:nvSpPr>
        <p:spPr>
          <a:xfrm>
            <a:off x="14617870" y="922060"/>
            <a:ext cx="28821309" cy="4847140"/>
          </a:xfrm>
          <a:prstGeom prst="roundRect">
            <a:avLst/>
          </a:prstGeom>
          <a:solidFill>
            <a:srgbClr val="68082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1001"/>
          </a:p>
        </p:txBody>
      </p:sp>
      <p:sp>
        <p:nvSpPr>
          <p:cNvPr id="131" name="TextBox 130">
            <a:extLst>
              <a:ext uri="{FF2B5EF4-FFF2-40B4-BE49-F238E27FC236}">
                <a16:creationId xmlns:a16="http://schemas.microsoft.com/office/drawing/2014/main" id="{72085184-D380-4D7D-9280-58E6B054E0D4}"/>
              </a:ext>
            </a:extLst>
          </p:cNvPr>
          <p:cNvSpPr txBox="1"/>
          <p:nvPr/>
        </p:nvSpPr>
        <p:spPr>
          <a:xfrm>
            <a:off x="16108192" y="-8654"/>
            <a:ext cx="4615148" cy="6678807"/>
          </a:xfrm>
          <a:prstGeom prst="rect">
            <a:avLst/>
          </a:prstGeom>
        </p:spPr>
        <p:txBody>
          <a:bodyPr lIns="32259" tIns="32259" rIns="32259" bIns="32259" rtlCol="0" anchor="ctr"/>
          <a:lstStyle/>
          <a:p>
            <a:pPr algn="ctr">
              <a:lnSpc>
                <a:spcPts val="5423"/>
              </a:lnSpc>
            </a:pPr>
            <a:endParaRPr sz="11001"/>
          </a:p>
        </p:txBody>
      </p:sp>
      <p:grpSp>
        <p:nvGrpSpPr>
          <p:cNvPr id="132" name="Group 131">
            <a:extLst>
              <a:ext uri="{FF2B5EF4-FFF2-40B4-BE49-F238E27FC236}">
                <a16:creationId xmlns:a16="http://schemas.microsoft.com/office/drawing/2014/main" id="{7470BDEB-68F3-452B-A478-BF990CB78B9E}"/>
              </a:ext>
            </a:extLst>
          </p:cNvPr>
          <p:cNvGrpSpPr/>
          <p:nvPr/>
        </p:nvGrpSpPr>
        <p:grpSpPr>
          <a:xfrm>
            <a:off x="1314496" y="18381987"/>
            <a:ext cx="47846841" cy="10396505"/>
            <a:chOff x="0" y="0"/>
            <a:chExt cx="6300545" cy="1369028"/>
          </a:xfrm>
        </p:grpSpPr>
        <p:sp>
          <p:nvSpPr>
            <p:cNvPr id="133" name="Freeform 6">
              <a:extLst>
                <a:ext uri="{FF2B5EF4-FFF2-40B4-BE49-F238E27FC236}">
                  <a16:creationId xmlns:a16="http://schemas.microsoft.com/office/drawing/2014/main" id="{48C24E65-3523-4D07-8FF2-61CDD3A0CC34}"/>
                </a:ext>
              </a:extLst>
            </p:cNvPr>
            <p:cNvSpPr/>
            <p:nvPr/>
          </p:nvSpPr>
          <p:spPr>
            <a:xfrm>
              <a:off x="0" y="0"/>
              <a:ext cx="6300545" cy="1369028"/>
            </a:xfrm>
            <a:custGeom>
              <a:avLst/>
              <a:gdLst/>
              <a:ahLst/>
              <a:cxnLst/>
              <a:rect l="l" t="t" r="r" b="b"/>
              <a:pathLst>
                <a:path w="6300545" h="1369028">
                  <a:moveTo>
                    <a:pt x="10788" y="0"/>
                  </a:moveTo>
                  <a:lnTo>
                    <a:pt x="6289758" y="0"/>
                  </a:lnTo>
                  <a:cubicBezTo>
                    <a:pt x="6295716" y="0"/>
                    <a:pt x="6300545" y="4830"/>
                    <a:pt x="6300545" y="10788"/>
                  </a:cubicBezTo>
                  <a:lnTo>
                    <a:pt x="6300545" y="1358240"/>
                  </a:lnTo>
                  <a:cubicBezTo>
                    <a:pt x="6300545" y="1361101"/>
                    <a:pt x="6299409" y="1363845"/>
                    <a:pt x="6297386" y="1365868"/>
                  </a:cubicBezTo>
                  <a:cubicBezTo>
                    <a:pt x="6295363" y="1367891"/>
                    <a:pt x="6292619" y="1369028"/>
                    <a:pt x="6289758" y="1369028"/>
                  </a:cubicBezTo>
                  <a:lnTo>
                    <a:pt x="10788" y="1369028"/>
                  </a:lnTo>
                  <a:cubicBezTo>
                    <a:pt x="7927" y="1369028"/>
                    <a:pt x="5183" y="1367891"/>
                    <a:pt x="3160" y="1365868"/>
                  </a:cubicBezTo>
                  <a:cubicBezTo>
                    <a:pt x="1137" y="1363845"/>
                    <a:pt x="0" y="1361101"/>
                    <a:pt x="0" y="1358240"/>
                  </a:cubicBezTo>
                  <a:lnTo>
                    <a:pt x="0" y="10788"/>
                  </a:lnTo>
                  <a:cubicBezTo>
                    <a:pt x="0" y="7927"/>
                    <a:pt x="1137" y="5183"/>
                    <a:pt x="3160" y="3160"/>
                  </a:cubicBezTo>
                  <a:cubicBezTo>
                    <a:pt x="5183" y="1137"/>
                    <a:pt x="7927" y="0"/>
                    <a:pt x="10788" y="0"/>
                  </a:cubicBezTo>
                  <a:close/>
                </a:path>
              </a:pathLst>
            </a:custGeom>
            <a:solidFill>
              <a:srgbClr val="FFFFFF"/>
            </a:solidFill>
            <a:ln w="57150" cap="rnd">
              <a:solidFill>
                <a:srgbClr val="52575D"/>
              </a:solidFill>
              <a:prstDash val="solid"/>
              <a:round/>
            </a:ln>
          </p:spPr>
          <p:txBody>
            <a:bodyPr/>
            <a:lstStyle/>
            <a:p>
              <a:endParaRPr lang="en-US" sz="11001"/>
            </a:p>
          </p:txBody>
        </p:sp>
        <p:sp>
          <p:nvSpPr>
            <p:cNvPr id="134" name="TextBox 133">
              <a:extLst>
                <a:ext uri="{FF2B5EF4-FFF2-40B4-BE49-F238E27FC236}">
                  <a16:creationId xmlns:a16="http://schemas.microsoft.com/office/drawing/2014/main" id="{83B0F94D-FD2C-43F7-8B65-855F5259A563}"/>
                </a:ext>
              </a:extLst>
            </p:cNvPr>
            <p:cNvSpPr txBox="1"/>
            <p:nvPr/>
          </p:nvSpPr>
          <p:spPr>
            <a:xfrm>
              <a:off x="0" y="-66675"/>
              <a:ext cx="812800" cy="879475"/>
            </a:xfrm>
            <a:prstGeom prst="rect">
              <a:avLst/>
            </a:prstGeom>
          </p:spPr>
          <p:txBody>
            <a:bodyPr lIns="32259" tIns="32259" rIns="32259" bIns="32259" rtlCol="0" anchor="ctr"/>
            <a:lstStyle/>
            <a:p>
              <a:pPr algn="ctr">
                <a:lnSpc>
                  <a:spcPts val="4223"/>
                </a:lnSpc>
              </a:pPr>
              <a:endParaRPr sz="11001"/>
            </a:p>
          </p:txBody>
        </p:sp>
      </p:grpSp>
      <p:grpSp>
        <p:nvGrpSpPr>
          <p:cNvPr id="135" name="Group 134">
            <a:extLst>
              <a:ext uri="{FF2B5EF4-FFF2-40B4-BE49-F238E27FC236}">
                <a16:creationId xmlns:a16="http://schemas.microsoft.com/office/drawing/2014/main" id="{20BCA27F-8CAE-401D-9A0C-A55EDBA95DC8}"/>
              </a:ext>
            </a:extLst>
          </p:cNvPr>
          <p:cNvGrpSpPr/>
          <p:nvPr/>
        </p:nvGrpSpPr>
        <p:grpSpPr>
          <a:xfrm>
            <a:off x="1314496" y="28969001"/>
            <a:ext cx="23894535" cy="5331615"/>
            <a:chOff x="0" y="0"/>
            <a:chExt cx="3146469" cy="702075"/>
          </a:xfrm>
        </p:grpSpPr>
        <p:sp>
          <p:nvSpPr>
            <p:cNvPr id="136" name="Freeform 9">
              <a:extLst>
                <a:ext uri="{FF2B5EF4-FFF2-40B4-BE49-F238E27FC236}">
                  <a16:creationId xmlns:a16="http://schemas.microsoft.com/office/drawing/2014/main" id="{1A35C86C-9FEF-43ED-A539-56FBDB36DF4C}"/>
                </a:ext>
              </a:extLst>
            </p:cNvPr>
            <p:cNvSpPr/>
            <p:nvPr/>
          </p:nvSpPr>
          <p:spPr>
            <a:xfrm>
              <a:off x="0" y="0"/>
              <a:ext cx="3146469" cy="702075"/>
            </a:xfrm>
            <a:custGeom>
              <a:avLst/>
              <a:gdLst/>
              <a:ahLst/>
              <a:cxnLst/>
              <a:rect l="l" t="t" r="r" b="b"/>
              <a:pathLst>
                <a:path w="3146469" h="702075">
                  <a:moveTo>
                    <a:pt x="21601" y="0"/>
                  </a:moveTo>
                  <a:lnTo>
                    <a:pt x="3124868" y="0"/>
                  </a:lnTo>
                  <a:cubicBezTo>
                    <a:pt x="3130597" y="0"/>
                    <a:pt x="3136091" y="2276"/>
                    <a:pt x="3140142" y="6327"/>
                  </a:cubicBezTo>
                  <a:cubicBezTo>
                    <a:pt x="3144193" y="10378"/>
                    <a:pt x="3146469" y="15872"/>
                    <a:pt x="3146469" y="21601"/>
                  </a:cubicBezTo>
                  <a:lnTo>
                    <a:pt x="3146469" y="680474"/>
                  </a:lnTo>
                  <a:cubicBezTo>
                    <a:pt x="3146469" y="692404"/>
                    <a:pt x="3136798" y="702075"/>
                    <a:pt x="3124868" y="702075"/>
                  </a:cubicBezTo>
                  <a:lnTo>
                    <a:pt x="21601" y="702075"/>
                  </a:lnTo>
                  <a:cubicBezTo>
                    <a:pt x="9671" y="702075"/>
                    <a:pt x="0" y="692404"/>
                    <a:pt x="0" y="680474"/>
                  </a:cubicBezTo>
                  <a:lnTo>
                    <a:pt x="0" y="21601"/>
                  </a:lnTo>
                  <a:cubicBezTo>
                    <a:pt x="0" y="9671"/>
                    <a:pt x="9671" y="0"/>
                    <a:pt x="21601" y="0"/>
                  </a:cubicBezTo>
                  <a:close/>
                </a:path>
              </a:pathLst>
            </a:custGeom>
            <a:solidFill>
              <a:srgbClr val="FFFFFF"/>
            </a:solidFill>
            <a:ln w="57150" cap="rnd">
              <a:solidFill>
                <a:srgbClr val="52575D"/>
              </a:solidFill>
              <a:prstDash val="solid"/>
              <a:round/>
            </a:ln>
          </p:spPr>
          <p:txBody>
            <a:bodyPr/>
            <a:lstStyle/>
            <a:p>
              <a:endParaRPr lang="en-US" sz="11001"/>
            </a:p>
          </p:txBody>
        </p:sp>
        <p:sp>
          <p:nvSpPr>
            <p:cNvPr id="137" name="TextBox 136">
              <a:extLst>
                <a:ext uri="{FF2B5EF4-FFF2-40B4-BE49-F238E27FC236}">
                  <a16:creationId xmlns:a16="http://schemas.microsoft.com/office/drawing/2014/main" id="{C848878C-C32F-4FF6-BA74-001C4313C58A}"/>
                </a:ext>
              </a:extLst>
            </p:cNvPr>
            <p:cNvSpPr txBox="1"/>
            <p:nvPr/>
          </p:nvSpPr>
          <p:spPr>
            <a:xfrm>
              <a:off x="0" y="-66675"/>
              <a:ext cx="812800" cy="879475"/>
            </a:xfrm>
            <a:prstGeom prst="rect">
              <a:avLst/>
            </a:prstGeom>
          </p:spPr>
          <p:txBody>
            <a:bodyPr lIns="32259" tIns="32259" rIns="32259" bIns="32259" rtlCol="0" anchor="ctr"/>
            <a:lstStyle/>
            <a:p>
              <a:pPr algn="ctr">
                <a:lnSpc>
                  <a:spcPts val="4223"/>
                </a:lnSpc>
              </a:pPr>
              <a:endParaRPr sz="11001"/>
            </a:p>
          </p:txBody>
        </p:sp>
      </p:grpSp>
      <p:grpSp>
        <p:nvGrpSpPr>
          <p:cNvPr id="138" name="Group 137">
            <a:extLst>
              <a:ext uri="{FF2B5EF4-FFF2-40B4-BE49-F238E27FC236}">
                <a16:creationId xmlns:a16="http://schemas.microsoft.com/office/drawing/2014/main" id="{840F0BD0-080B-4D93-9DFE-69CB1EAE218B}"/>
              </a:ext>
            </a:extLst>
          </p:cNvPr>
          <p:cNvGrpSpPr/>
          <p:nvPr/>
        </p:nvGrpSpPr>
        <p:grpSpPr>
          <a:xfrm>
            <a:off x="25441419" y="28969001"/>
            <a:ext cx="23719916" cy="3522405"/>
            <a:chOff x="0" y="0"/>
            <a:chExt cx="3132434" cy="463836"/>
          </a:xfrm>
        </p:grpSpPr>
        <p:sp>
          <p:nvSpPr>
            <p:cNvPr id="139" name="Freeform 12">
              <a:extLst>
                <a:ext uri="{FF2B5EF4-FFF2-40B4-BE49-F238E27FC236}">
                  <a16:creationId xmlns:a16="http://schemas.microsoft.com/office/drawing/2014/main" id="{059E9C5E-FE84-42CF-9FDE-F1074D878EEF}"/>
                </a:ext>
              </a:extLst>
            </p:cNvPr>
            <p:cNvSpPr/>
            <p:nvPr/>
          </p:nvSpPr>
          <p:spPr>
            <a:xfrm>
              <a:off x="0" y="0"/>
              <a:ext cx="3132434" cy="463836"/>
            </a:xfrm>
            <a:custGeom>
              <a:avLst/>
              <a:gdLst/>
              <a:ahLst/>
              <a:cxnLst/>
              <a:rect l="l" t="t" r="r" b="b"/>
              <a:pathLst>
                <a:path w="3132434" h="463836">
                  <a:moveTo>
                    <a:pt x="21698" y="0"/>
                  </a:moveTo>
                  <a:lnTo>
                    <a:pt x="3110736" y="0"/>
                  </a:lnTo>
                  <a:cubicBezTo>
                    <a:pt x="3116491" y="0"/>
                    <a:pt x="3122009" y="2286"/>
                    <a:pt x="3126079" y="6355"/>
                  </a:cubicBezTo>
                  <a:cubicBezTo>
                    <a:pt x="3130148" y="10424"/>
                    <a:pt x="3132434" y="15943"/>
                    <a:pt x="3132434" y="21698"/>
                  </a:cubicBezTo>
                  <a:lnTo>
                    <a:pt x="3132434" y="442138"/>
                  </a:lnTo>
                  <a:cubicBezTo>
                    <a:pt x="3132434" y="447892"/>
                    <a:pt x="3130148" y="453411"/>
                    <a:pt x="3126079" y="457480"/>
                  </a:cubicBezTo>
                  <a:cubicBezTo>
                    <a:pt x="3122009" y="461550"/>
                    <a:pt x="3116491" y="463836"/>
                    <a:pt x="3110736" y="463836"/>
                  </a:cubicBezTo>
                  <a:lnTo>
                    <a:pt x="21698" y="463836"/>
                  </a:lnTo>
                  <a:cubicBezTo>
                    <a:pt x="15943" y="463836"/>
                    <a:pt x="10424" y="461550"/>
                    <a:pt x="6355" y="457480"/>
                  </a:cubicBezTo>
                  <a:cubicBezTo>
                    <a:pt x="2286" y="453411"/>
                    <a:pt x="0" y="447892"/>
                    <a:pt x="0" y="442138"/>
                  </a:cubicBezTo>
                  <a:lnTo>
                    <a:pt x="0" y="21698"/>
                  </a:lnTo>
                  <a:cubicBezTo>
                    <a:pt x="0" y="15943"/>
                    <a:pt x="2286" y="10424"/>
                    <a:pt x="6355" y="6355"/>
                  </a:cubicBezTo>
                  <a:cubicBezTo>
                    <a:pt x="10424" y="2286"/>
                    <a:pt x="15943" y="0"/>
                    <a:pt x="21698" y="0"/>
                  </a:cubicBezTo>
                  <a:close/>
                </a:path>
              </a:pathLst>
            </a:custGeom>
            <a:solidFill>
              <a:srgbClr val="680922"/>
            </a:solidFill>
            <a:ln w="57150" cap="rnd">
              <a:solidFill>
                <a:srgbClr val="52575D"/>
              </a:solidFill>
              <a:prstDash val="solid"/>
              <a:round/>
            </a:ln>
          </p:spPr>
          <p:txBody>
            <a:bodyPr/>
            <a:lstStyle/>
            <a:p>
              <a:endParaRPr lang="en-US" sz="11001"/>
            </a:p>
          </p:txBody>
        </p:sp>
        <p:sp>
          <p:nvSpPr>
            <p:cNvPr id="140" name="TextBox 139">
              <a:extLst>
                <a:ext uri="{FF2B5EF4-FFF2-40B4-BE49-F238E27FC236}">
                  <a16:creationId xmlns:a16="http://schemas.microsoft.com/office/drawing/2014/main" id="{7834AE5C-F825-4F0E-B895-75C992882660}"/>
                </a:ext>
              </a:extLst>
            </p:cNvPr>
            <p:cNvSpPr txBox="1"/>
            <p:nvPr/>
          </p:nvSpPr>
          <p:spPr>
            <a:xfrm>
              <a:off x="0" y="-66675"/>
              <a:ext cx="812800" cy="879475"/>
            </a:xfrm>
            <a:prstGeom prst="rect">
              <a:avLst/>
            </a:prstGeom>
          </p:spPr>
          <p:txBody>
            <a:bodyPr lIns="32259" tIns="32259" rIns="32259" bIns="32259" rtlCol="0" anchor="ctr"/>
            <a:lstStyle/>
            <a:p>
              <a:pPr algn="ctr">
                <a:lnSpc>
                  <a:spcPts val="4223"/>
                </a:lnSpc>
              </a:pPr>
              <a:endParaRPr sz="11001"/>
            </a:p>
          </p:txBody>
        </p:sp>
      </p:grpSp>
      <p:grpSp>
        <p:nvGrpSpPr>
          <p:cNvPr id="141" name="Group 140">
            <a:extLst>
              <a:ext uri="{FF2B5EF4-FFF2-40B4-BE49-F238E27FC236}">
                <a16:creationId xmlns:a16="http://schemas.microsoft.com/office/drawing/2014/main" id="{9E19D06B-0BE0-440C-B950-343D1AF80CCD}"/>
              </a:ext>
            </a:extLst>
          </p:cNvPr>
          <p:cNvGrpSpPr/>
          <p:nvPr/>
        </p:nvGrpSpPr>
        <p:grpSpPr>
          <a:xfrm>
            <a:off x="25340523" y="6058032"/>
            <a:ext cx="23820814" cy="4637610"/>
            <a:chOff x="0" y="0"/>
            <a:chExt cx="3136761" cy="610688"/>
          </a:xfrm>
        </p:grpSpPr>
        <p:sp>
          <p:nvSpPr>
            <p:cNvPr id="142" name="Freeform 15">
              <a:extLst>
                <a:ext uri="{FF2B5EF4-FFF2-40B4-BE49-F238E27FC236}">
                  <a16:creationId xmlns:a16="http://schemas.microsoft.com/office/drawing/2014/main" id="{686AB36F-49CE-475D-9FE8-F034A64799EE}"/>
                </a:ext>
              </a:extLst>
            </p:cNvPr>
            <p:cNvSpPr/>
            <p:nvPr/>
          </p:nvSpPr>
          <p:spPr>
            <a:xfrm>
              <a:off x="0" y="0"/>
              <a:ext cx="3136761" cy="610688"/>
            </a:xfrm>
            <a:custGeom>
              <a:avLst/>
              <a:gdLst/>
              <a:ahLst/>
              <a:cxnLst/>
              <a:rect l="l" t="t" r="r" b="b"/>
              <a:pathLst>
                <a:path w="3136761" h="610688">
                  <a:moveTo>
                    <a:pt x="21668" y="0"/>
                  </a:moveTo>
                  <a:lnTo>
                    <a:pt x="3115093" y="0"/>
                  </a:lnTo>
                  <a:cubicBezTo>
                    <a:pt x="3120840" y="0"/>
                    <a:pt x="3126351" y="2283"/>
                    <a:pt x="3130415" y="6346"/>
                  </a:cubicBezTo>
                  <a:cubicBezTo>
                    <a:pt x="3134478" y="10410"/>
                    <a:pt x="3136761" y="15921"/>
                    <a:pt x="3136761" y="21668"/>
                  </a:cubicBezTo>
                  <a:lnTo>
                    <a:pt x="3136761" y="589020"/>
                  </a:lnTo>
                  <a:cubicBezTo>
                    <a:pt x="3136761" y="594766"/>
                    <a:pt x="3134478" y="600278"/>
                    <a:pt x="3130415" y="604341"/>
                  </a:cubicBezTo>
                  <a:cubicBezTo>
                    <a:pt x="3126351" y="608405"/>
                    <a:pt x="3120840" y="610688"/>
                    <a:pt x="3115093" y="610688"/>
                  </a:cubicBezTo>
                  <a:lnTo>
                    <a:pt x="21668" y="610688"/>
                  </a:lnTo>
                  <a:cubicBezTo>
                    <a:pt x="15921" y="610688"/>
                    <a:pt x="10410" y="608405"/>
                    <a:pt x="6346" y="604341"/>
                  </a:cubicBezTo>
                  <a:cubicBezTo>
                    <a:pt x="2283" y="600278"/>
                    <a:pt x="0" y="594766"/>
                    <a:pt x="0" y="589020"/>
                  </a:cubicBezTo>
                  <a:lnTo>
                    <a:pt x="0" y="21668"/>
                  </a:lnTo>
                  <a:cubicBezTo>
                    <a:pt x="0" y="15921"/>
                    <a:pt x="2283" y="10410"/>
                    <a:pt x="6346" y="6346"/>
                  </a:cubicBezTo>
                  <a:cubicBezTo>
                    <a:pt x="10410" y="2283"/>
                    <a:pt x="15921" y="0"/>
                    <a:pt x="21668" y="0"/>
                  </a:cubicBezTo>
                  <a:close/>
                </a:path>
              </a:pathLst>
            </a:custGeom>
            <a:solidFill>
              <a:srgbClr val="FFFFFF"/>
            </a:solidFill>
            <a:ln w="57150" cap="rnd">
              <a:solidFill>
                <a:srgbClr val="52575D"/>
              </a:solidFill>
              <a:prstDash val="solid"/>
              <a:round/>
            </a:ln>
          </p:spPr>
          <p:txBody>
            <a:bodyPr/>
            <a:lstStyle/>
            <a:p>
              <a:endParaRPr lang="en-US" sz="11001"/>
            </a:p>
          </p:txBody>
        </p:sp>
        <p:sp>
          <p:nvSpPr>
            <p:cNvPr id="143" name="TextBox 142">
              <a:extLst>
                <a:ext uri="{FF2B5EF4-FFF2-40B4-BE49-F238E27FC236}">
                  <a16:creationId xmlns:a16="http://schemas.microsoft.com/office/drawing/2014/main" id="{A1A1032A-AE1E-4B89-A147-DAAD8A82D1B7}"/>
                </a:ext>
              </a:extLst>
            </p:cNvPr>
            <p:cNvSpPr txBox="1"/>
            <p:nvPr/>
          </p:nvSpPr>
          <p:spPr>
            <a:xfrm>
              <a:off x="0" y="-66675"/>
              <a:ext cx="812800" cy="879475"/>
            </a:xfrm>
            <a:prstGeom prst="rect">
              <a:avLst/>
            </a:prstGeom>
          </p:spPr>
          <p:txBody>
            <a:bodyPr lIns="32259" tIns="32259" rIns="32259" bIns="32259" rtlCol="0" anchor="ctr"/>
            <a:lstStyle/>
            <a:p>
              <a:pPr algn="ctr">
                <a:lnSpc>
                  <a:spcPts val="4223"/>
                </a:lnSpc>
              </a:pPr>
              <a:endParaRPr sz="11001"/>
            </a:p>
          </p:txBody>
        </p:sp>
      </p:grpSp>
      <p:grpSp>
        <p:nvGrpSpPr>
          <p:cNvPr id="144" name="Group 143">
            <a:extLst>
              <a:ext uri="{FF2B5EF4-FFF2-40B4-BE49-F238E27FC236}">
                <a16:creationId xmlns:a16="http://schemas.microsoft.com/office/drawing/2014/main" id="{030C3518-22D4-47DF-A09C-727E916912B4}"/>
              </a:ext>
            </a:extLst>
          </p:cNvPr>
          <p:cNvGrpSpPr/>
          <p:nvPr/>
        </p:nvGrpSpPr>
        <p:grpSpPr>
          <a:xfrm>
            <a:off x="1314496" y="6044379"/>
            <a:ext cx="23894535" cy="4651264"/>
            <a:chOff x="0" y="0"/>
            <a:chExt cx="3146469" cy="612485"/>
          </a:xfrm>
        </p:grpSpPr>
        <p:sp>
          <p:nvSpPr>
            <p:cNvPr id="145" name="Freeform 18">
              <a:extLst>
                <a:ext uri="{FF2B5EF4-FFF2-40B4-BE49-F238E27FC236}">
                  <a16:creationId xmlns:a16="http://schemas.microsoft.com/office/drawing/2014/main" id="{D53240F1-E87A-42BA-B1BC-299580A05223}"/>
                </a:ext>
              </a:extLst>
            </p:cNvPr>
            <p:cNvSpPr/>
            <p:nvPr/>
          </p:nvSpPr>
          <p:spPr>
            <a:xfrm>
              <a:off x="0" y="0"/>
              <a:ext cx="3146469" cy="612485"/>
            </a:xfrm>
            <a:custGeom>
              <a:avLst/>
              <a:gdLst/>
              <a:ahLst/>
              <a:cxnLst/>
              <a:rect l="l" t="t" r="r" b="b"/>
              <a:pathLst>
                <a:path w="3146469" h="612485">
                  <a:moveTo>
                    <a:pt x="21601" y="0"/>
                  </a:moveTo>
                  <a:lnTo>
                    <a:pt x="3124868" y="0"/>
                  </a:lnTo>
                  <a:cubicBezTo>
                    <a:pt x="3130597" y="0"/>
                    <a:pt x="3136091" y="2276"/>
                    <a:pt x="3140142" y="6327"/>
                  </a:cubicBezTo>
                  <a:cubicBezTo>
                    <a:pt x="3144193" y="10378"/>
                    <a:pt x="3146469" y="15872"/>
                    <a:pt x="3146469" y="21601"/>
                  </a:cubicBezTo>
                  <a:lnTo>
                    <a:pt x="3146469" y="590884"/>
                  </a:lnTo>
                  <a:cubicBezTo>
                    <a:pt x="3146469" y="602814"/>
                    <a:pt x="3136798" y="612485"/>
                    <a:pt x="3124868" y="612485"/>
                  </a:cubicBezTo>
                  <a:lnTo>
                    <a:pt x="21601" y="612485"/>
                  </a:lnTo>
                  <a:cubicBezTo>
                    <a:pt x="9671" y="612485"/>
                    <a:pt x="0" y="602814"/>
                    <a:pt x="0" y="590884"/>
                  </a:cubicBezTo>
                  <a:lnTo>
                    <a:pt x="0" y="21601"/>
                  </a:lnTo>
                  <a:cubicBezTo>
                    <a:pt x="0" y="9671"/>
                    <a:pt x="9671" y="0"/>
                    <a:pt x="21601" y="0"/>
                  </a:cubicBezTo>
                  <a:close/>
                </a:path>
              </a:pathLst>
            </a:custGeom>
            <a:solidFill>
              <a:srgbClr val="FFFFFF"/>
            </a:solidFill>
            <a:ln w="57150" cap="rnd">
              <a:solidFill>
                <a:srgbClr val="52575D"/>
              </a:solidFill>
              <a:prstDash val="solid"/>
              <a:round/>
            </a:ln>
          </p:spPr>
          <p:txBody>
            <a:bodyPr/>
            <a:lstStyle/>
            <a:p>
              <a:endParaRPr lang="en-US" sz="11001"/>
            </a:p>
          </p:txBody>
        </p:sp>
        <p:sp>
          <p:nvSpPr>
            <p:cNvPr id="146" name="TextBox 145">
              <a:extLst>
                <a:ext uri="{FF2B5EF4-FFF2-40B4-BE49-F238E27FC236}">
                  <a16:creationId xmlns:a16="http://schemas.microsoft.com/office/drawing/2014/main" id="{90964AA8-BBCF-4ECE-8062-4D4CDFFFE37A}"/>
                </a:ext>
              </a:extLst>
            </p:cNvPr>
            <p:cNvSpPr txBox="1"/>
            <p:nvPr/>
          </p:nvSpPr>
          <p:spPr>
            <a:xfrm>
              <a:off x="0" y="-66675"/>
              <a:ext cx="812800" cy="879475"/>
            </a:xfrm>
            <a:prstGeom prst="rect">
              <a:avLst/>
            </a:prstGeom>
          </p:spPr>
          <p:txBody>
            <a:bodyPr lIns="32259" tIns="32259" rIns="32259" bIns="32259" rtlCol="0" anchor="ctr"/>
            <a:lstStyle/>
            <a:p>
              <a:pPr algn="ctr">
                <a:lnSpc>
                  <a:spcPts val="4223"/>
                </a:lnSpc>
              </a:pPr>
              <a:endParaRPr sz="11001"/>
            </a:p>
          </p:txBody>
        </p:sp>
      </p:grpSp>
      <p:grpSp>
        <p:nvGrpSpPr>
          <p:cNvPr id="147" name="Group 146">
            <a:extLst>
              <a:ext uri="{FF2B5EF4-FFF2-40B4-BE49-F238E27FC236}">
                <a16:creationId xmlns:a16="http://schemas.microsoft.com/office/drawing/2014/main" id="{8864461E-28E0-497D-8B72-55B81756E2E8}"/>
              </a:ext>
            </a:extLst>
          </p:cNvPr>
          <p:cNvGrpSpPr/>
          <p:nvPr/>
        </p:nvGrpSpPr>
        <p:grpSpPr>
          <a:xfrm>
            <a:off x="1314496" y="10939070"/>
            <a:ext cx="47846841" cy="7281514"/>
            <a:chOff x="0" y="0"/>
            <a:chExt cx="6300545" cy="958841"/>
          </a:xfrm>
        </p:grpSpPr>
        <p:sp>
          <p:nvSpPr>
            <p:cNvPr id="148" name="Freeform 21">
              <a:extLst>
                <a:ext uri="{FF2B5EF4-FFF2-40B4-BE49-F238E27FC236}">
                  <a16:creationId xmlns:a16="http://schemas.microsoft.com/office/drawing/2014/main" id="{1A46EC01-FA35-435A-9CDA-08CD10FC3100}"/>
                </a:ext>
              </a:extLst>
            </p:cNvPr>
            <p:cNvSpPr/>
            <p:nvPr/>
          </p:nvSpPr>
          <p:spPr>
            <a:xfrm>
              <a:off x="0" y="0"/>
              <a:ext cx="6300545" cy="958841"/>
            </a:xfrm>
            <a:custGeom>
              <a:avLst/>
              <a:gdLst/>
              <a:ahLst/>
              <a:cxnLst/>
              <a:rect l="l" t="t" r="r" b="b"/>
              <a:pathLst>
                <a:path w="6300545" h="958841">
                  <a:moveTo>
                    <a:pt x="10788" y="0"/>
                  </a:moveTo>
                  <a:lnTo>
                    <a:pt x="6289758" y="0"/>
                  </a:lnTo>
                  <a:cubicBezTo>
                    <a:pt x="6295716" y="0"/>
                    <a:pt x="6300545" y="4830"/>
                    <a:pt x="6300545" y="10788"/>
                  </a:cubicBezTo>
                  <a:lnTo>
                    <a:pt x="6300545" y="948053"/>
                  </a:lnTo>
                  <a:cubicBezTo>
                    <a:pt x="6300545" y="950914"/>
                    <a:pt x="6299409" y="953658"/>
                    <a:pt x="6297386" y="955681"/>
                  </a:cubicBezTo>
                  <a:cubicBezTo>
                    <a:pt x="6295363" y="957704"/>
                    <a:pt x="6292619" y="958841"/>
                    <a:pt x="6289758" y="958841"/>
                  </a:cubicBezTo>
                  <a:lnTo>
                    <a:pt x="10788" y="958841"/>
                  </a:lnTo>
                  <a:cubicBezTo>
                    <a:pt x="4830" y="958841"/>
                    <a:pt x="0" y="954011"/>
                    <a:pt x="0" y="948053"/>
                  </a:cubicBezTo>
                  <a:lnTo>
                    <a:pt x="0" y="10788"/>
                  </a:lnTo>
                  <a:cubicBezTo>
                    <a:pt x="0" y="7927"/>
                    <a:pt x="1137" y="5183"/>
                    <a:pt x="3160" y="3160"/>
                  </a:cubicBezTo>
                  <a:cubicBezTo>
                    <a:pt x="5183" y="1137"/>
                    <a:pt x="7927" y="0"/>
                    <a:pt x="10788" y="0"/>
                  </a:cubicBezTo>
                  <a:close/>
                </a:path>
              </a:pathLst>
            </a:custGeom>
            <a:solidFill>
              <a:srgbClr val="FFFFFF"/>
            </a:solidFill>
            <a:ln w="57150" cap="rnd">
              <a:solidFill>
                <a:srgbClr val="52575D"/>
              </a:solidFill>
              <a:prstDash val="solid"/>
              <a:round/>
            </a:ln>
          </p:spPr>
          <p:txBody>
            <a:bodyPr/>
            <a:lstStyle/>
            <a:p>
              <a:endParaRPr lang="en-US" sz="11001"/>
            </a:p>
          </p:txBody>
        </p:sp>
        <p:sp>
          <p:nvSpPr>
            <p:cNvPr id="149" name="TextBox 148">
              <a:extLst>
                <a:ext uri="{FF2B5EF4-FFF2-40B4-BE49-F238E27FC236}">
                  <a16:creationId xmlns:a16="http://schemas.microsoft.com/office/drawing/2014/main" id="{0F0CC9FD-D8E7-4EC4-9537-FA07FF5C9718}"/>
                </a:ext>
              </a:extLst>
            </p:cNvPr>
            <p:cNvSpPr txBox="1"/>
            <p:nvPr/>
          </p:nvSpPr>
          <p:spPr>
            <a:xfrm>
              <a:off x="0" y="-66675"/>
              <a:ext cx="812800" cy="879475"/>
            </a:xfrm>
            <a:prstGeom prst="rect">
              <a:avLst/>
            </a:prstGeom>
          </p:spPr>
          <p:txBody>
            <a:bodyPr lIns="32259" tIns="32259" rIns="32259" bIns="32259" rtlCol="0" anchor="ctr"/>
            <a:lstStyle/>
            <a:p>
              <a:pPr algn="ctr">
                <a:lnSpc>
                  <a:spcPts val="4223"/>
                </a:lnSpc>
              </a:pPr>
              <a:endParaRPr sz="11001"/>
            </a:p>
          </p:txBody>
        </p:sp>
      </p:grpSp>
      <p:grpSp>
        <p:nvGrpSpPr>
          <p:cNvPr id="150" name="Group 24">
            <a:extLst>
              <a:ext uri="{FF2B5EF4-FFF2-40B4-BE49-F238E27FC236}">
                <a16:creationId xmlns:a16="http://schemas.microsoft.com/office/drawing/2014/main" id="{5DD04A9E-6DA5-4729-A5EB-9DA38C9DAC53}"/>
              </a:ext>
            </a:extLst>
          </p:cNvPr>
          <p:cNvGrpSpPr/>
          <p:nvPr/>
        </p:nvGrpSpPr>
        <p:grpSpPr>
          <a:xfrm>
            <a:off x="25441421" y="32536427"/>
            <a:ext cx="23719917" cy="1673808"/>
            <a:chOff x="0" y="0"/>
            <a:chExt cx="3123475" cy="220410"/>
          </a:xfrm>
        </p:grpSpPr>
        <p:sp>
          <p:nvSpPr>
            <p:cNvPr id="151" name="Freeform 25">
              <a:extLst>
                <a:ext uri="{FF2B5EF4-FFF2-40B4-BE49-F238E27FC236}">
                  <a16:creationId xmlns:a16="http://schemas.microsoft.com/office/drawing/2014/main" id="{996CAC83-5452-4135-9A32-0C9059A98D52}"/>
                </a:ext>
              </a:extLst>
            </p:cNvPr>
            <p:cNvSpPr/>
            <p:nvPr/>
          </p:nvSpPr>
          <p:spPr>
            <a:xfrm>
              <a:off x="0" y="0"/>
              <a:ext cx="3123475" cy="220410"/>
            </a:xfrm>
            <a:custGeom>
              <a:avLst/>
              <a:gdLst/>
              <a:ahLst/>
              <a:cxnLst/>
              <a:rect l="l" t="t" r="r" b="b"/>
              <a:pathLst>
                <a:path w="3123475" h="220410">
                  <a:moveTo>
                    <a:pt x="21760" y="0"/>
                  </a:moveTo>
                  <a:lnTo>
                    <a:pt x="3101715" y="0"/>
                  </a:lnTo>
                  <a:cubicBezTo>
                    <a:pt x="3107486" y="0"/>
                    <a:pt x="3113021" y="2293"/>
                    <a:pt x="3117102" y="6373"/>
                  </a:cubicBezTo>
                  <a:cubicBezTo>
                    <a:pt x="3121183" y="10454"/>
                    <a:pt x="3123475" y="15989"/>
                    <a:pt x="3123475" y="21760"/>
                  </a:cubicBezTo>
                  <a:lnTo>
                    <a:pt x="3123475" y="198649"/>
                  </a:lnTo>
                  <a:cubicBezTo>
                    <a:pt x="3123475" y="210667"/>
                    <a:pt x="3113733" y="220410"/>
                    <a:pt x="3101715" y="220410"/>
                  </a:cubicBezTo>
                  <a:lnTo>
                    <a:pt x="21760" y="220410"/>
                  </a:lnTo>
                  <a:cubicBezTo>
                    <a:pt x="15989" y="220410"/>
                    <a:pt x="10454" y="218117"/>
                    <a:pt x="6373" y="214036"/>
                  </a:cubicBezTo>
                  <a:cubicBezTo>
                    <a:pt x="2293" y="209955"/>
                    <a:pt x="0" y="204421"/>
                    <a:pt x="0" y="198649"/>
                  </a:cubicBezTo>
                  <a:lnTo>
                    <a:pt x="0" y="21760"/>
                  </a:lnTo>
                  <a:cubicBezTo>
                    <a:pt x="0" y="15989"/>
                    <a:pt x="2293" y="10454"/>
                    <a:pt x="6373" y="6373"/>
                  </a:cubicBezTo>
                  <a:cubicBezTo>
                    <a:pt x="10454" y="2293"/>
                    <a:pt x="15989" y="0"/>
                    <a:pt x="21760" y="0"/>
                  </a:cubicBezTo>
                  <a:close/>
                </a:path>
              </a:pathLst>
            </a:custGeom>
            <a:solidFill>
              <a:srgbClr val="FFFFFF"/>
            </a:solidFill>
            <a:ln w="57150" cap="rnd">
              <a:solidFill>
                <a:srgbClr val="52575D"/>
              </a:solidFill>
              <a:prstDash val="solid"/>
              <a:round/>
            </a:ln>
          </p:spPr>
          <p:txBody>
            <a:bodyPr/>
            <a:lstStyle/>
            <a:p>
              <a:endParaRPr lang="en-US" sz="11001"/>
            </a:p>
          </p:txBody>
        </p:sp>
        <p:sp>
          <p:nvSpPr>
            <p:cNvPr id="152" name="TextBox 26">
              <a:extLst>
                <a:ext uri="{FF2B5EF4-FFF2-40B4-BE49-F238E27FC236}">
                  <a16:creationId xmlns:a16="http://schemas.microsoft.com/office/drawing/2014/main" id="{A8FDCC09-D0D1-44AA-B991-5C9B36DF233D}"/>
                </a:ext>
              </a:extLst>
            </p:cNvPr>
            <p:cNvSpPr txBox="1"/>
            <p:nvPr/>
          </p:nvSpPr>
          <p:spPr>
            <a:xfrm>
              <a:off x="0" y="-66675"/>
              <a:ext cx="812800" cy="879475"/>
            </a:xfrm>
            <a:prstGeom prst="rect">
              <a:avLst/>
            </a:prstGeom>
          </p:spPr>
          <p:txBody>
            <a:bodyPr lIns="32259" tIns="32259" rIns="32259" bIns="32259" rtlCol="0" anchor="ctr"/>
            <a:lstStyle/>
            <a:p>
              <a:pPr algn="ctr">
                <a:lnSpc>
                  <a:spcPts val="4223"/>
                </a:lnSpc>
              </a:pPr>
              <a:endParaRPr sz="11001"/>
            </a:p>
          </p:txBody>
        </p:sp>
      </p:grpSp>
      <p:sp>
        <p:nvSpPr>
          <p:cNvPr id="153" name="TextBox 28">
            <a:extLst>
              <a:ext uri="{FF2B5EF4-FFF2-40B4-BE49-F238E27FC236}">
                <a16:creationId xmlns:a16="http://schemas.microsoft.com/office/drawing/2014/main" id="{D0E58145-BA8B-4F78-B255-FCCA1A7A6368}"/>
              </a:ext>
            </a:extLst>
          </p:cNvPr>
          <p:cNvSpPr txBox="1"/>
          <p:nvPr/>
        </p:nvSpPr>
        <p:spPr>
          <a:xfrm>
            <a:off x="22517696" y="10074343"/>
            <a:ext cx="49712" cy="209032"/>
          </a:xfrm>
          <a:prstGeom prst="rect">
            <a:avLst/>
          </a:prstGeom>
        </p:spPr>
        <p:txBody>
          <a:bodyPr lIns="0" tIns="0" rIns="0" bIns="0" rtlCol="0" anchor="t">
            <a:spAutoFit/>
          </a:bodyPr>
          <a:lstStyle/>
          <a:p>
            <a:pPr algn="ctr">
              <a:lnSpc>
                <a:spcPts val="1658"/>
              </a:lnSpc>
              <a:spcBef>
                <a:spcPct val="0"/>
              </a:spcBef>
            </a:pPr>
            <a:r>
              <a:rPr lang="en-US" sz="1183">
                <a:solidFill>
                  <a:srgbClr val="FFFFFF"/>
                </a:solidFill>
                <a:latin typeface="Josefin Sans"/>
              </a:rPr>
              <a:t>1</a:t>
            </a:r>
          </a:p>
        </p:txBody>
      </p:sp>
      <p:sp>
        <p:nvSpPr>
          <p:cNvPr id="154" name="TextBox 29">
            <a:extLst>
              <a:ext uri="{FF2B5EF4-FFF2-40B4-BE49-F238E27FC236}">
                <a16:creationId xmlns:a16="http://schemas.microsoft.com/office/drawing/2014/main" id="{459C0286-72AD-4343-8D3F-1C15A5ADB1B6}"/>
              </a:ext>
            </a:extLst>
          </p:cNvPr>
          <p:cNvSpPr txBox="1"/>
          <p:nvPr/>
        </p:nvSpPr>
        <p:spPr>
          <a:xfrm>
            <a:off x="25647589" y="10074343"/>
            <a:ext cx="49712" cy="209032"/>
          </a:xfrm>
          <a:prstGeom prst="rect">
            <a:avLst/>
          </a:prstGeom>
        </p:spPr>
        <p:txBody>
          <a:bodyPr lIns="0" tIns="0" rIns="0" bIns="0" rtlCol="0" anchor="t">
            <a:spAutoFit/>
          </a:bodyPr>
          <a:lstStyle/>
          <a:p>
            <a:pPr algn="ctr">
              <a:lnSpc>
                <a:spcPts val="1658"/>
              </a:lnSpc>
              <a:spcBef>
                <a:spcPct val="0"/>
              </a:spcBef>
            </a:pPr>
            <a:r>
              <a:rPr lang="en-US" sz="1183">
                <a:solidFill>
                  <a:srgbClr val="FFFFFF"/>
                </a:solidFill>
                <a:latin typeface="Josefin Sans"/>
              </a:rPr>
              <a:t>1</a:t>
            </a:r>
          </a:p>
        </p:txBody>
      </p:sp>
      <p:sp>
        <p:nvSpPr>
          <p:cNvPr id="155" name="TextBox 30">
            <a:extLst>
              <a:ext uri="{FF2B5EF4-FFF2-40B4-BE49-F238E27FC236}">
                <a16:creationId xmlns:a16="http://schemas.microsoft.com/office/drawing/2014/main" id="{15A76AE1-8BBC-41C0-B7EA-DB2AEA210CBB}"/>
              </a:ext>
            </a:extLst>
          </p:cNvPr>
          <p:cNvSpPr txBox="1"/>
          <p:nvPr/>
        </p:nvSpPr>
        <p:spPr>
          <a:xfrm>
            <a:off x="31256925" y="9986559"/>
            <a:ext cx="49712" cy="209032"/>
          </a:xfrm>
          <a:prstGeom prst="rect">
            <a:avLst/>
          </a:prstGeom>
        </p:spPr>
        <p:txBody>
          <a:bodyPr lIns="0" tIns="0" rIns="0" bIns="0" rtlCol="0" anchor="t">
            <a:spAutoFit/>
          </a:bodyPr>
          <a:lstStyle/>
          <a:p>
            <a:pPr algn="ctr">
              <a:lnSpc>
                <a:spcPts val="1658"/>
              </a:lnSpc>
              <a:spcBef>
                <a:spcPct val="0"/>
              </a:spcBef>
            </a:pPr>
            <a:r>
              <a:rPr lang="en-US" sz="1183">
                <a:solidFill>
                  <a:srgbClr val="FFFFFF"/>
                </a:solidFill>
                <a:latin typeface="Josefin Sans"/>
              </a:rPr>
              <a:t>1</a:t>
            </a:r>
          </a:p>
        </p:txBody>
      </p:sp>
      <p:sp>
        <p:nvSpPr>
          <p:cNvPr id="156" name="TextBox 31">
            <a:extLst>
              <a:ext uri="{FF2B5EF4-FFF2-40B4-BE49-F238E27FC236}">
                <a16:creationId xmlns:a16="http://schemas.microsoft.com/office/drawing/2014/main" id="{03173162-BE49-4CC7-A4CE-AA63DFA1CEB9}"/>
              </a:ext>
            </a:extLst>
          </p:cNvPr>
          <p:cNvSpPr txBox="1"/>
          <p:nvPr/>
        </p:nvSpPr>
        <p:spPr>
          <a:xfrm>
            <a:off x="28452257" y="9986559"/>
            <a:ext cx="49712" cy="209032"/>
          </a:xfrm>
          <a:prstGeom prst="rect">
            <a:avLst/>
          </a:prstGeom>
        </p:spPr>
        <p:txBody>
          <a:bodyPr lIns="0" tIns="0" rIns="0" bIns="0" rtlCol="0" anchor="t">
            <a:spAutoFit/>
          </a:bodyPr>
          <a:lstStyle/>
          <a:p>
            <a:pPr algn="ctr">
              <a:lnSpc>
                <a:spcPts val="1658"/>
              </a:lnSpc>
              <a:spcBef>
                <a:spcPct val="0"/>
              </a:spcBef>
            </a:pPr>
            <a:r>
              <a:rPr lang="en-US" sz="1183">
                <a:solidFill>
                  <a:srgbClr val="FFFFFF"/>
                </a:solidFill>
                <a:latin typeface="Josefin Sans"/>
              </a:rPr>
              <a:t>1</a:t>
            </a:r>
          </a:p>
        </p:txBody>
      </p:sp>
      <p:sp>
        <p:nvSpPr>
          <p:cNvPr id="157" name="TextBox 32">
            <a:extLst>
              <a:ext uri="{FF2B5EF4-FFF2-40B4-BE49-F238E27FC236}">
                <a16:creationId xmlns:a16="http://schemas.microsoft.com/office/drawing/2014/main" id="{208E68C0-0836-4081-827F-14DC12C2A7FB}"/>
              </a:ext>
            </a:extLst>
          </p:cNvPr>
          <p:cNvSpPr txBox="1"/>
          <p:nvPr/>
        </p:nvSpPr>
        <p:spPr>
          <a:xfrm>
            <a:off x="1808489" y="10981406"/>
            <a:ext cx="46871638" cy="914353"/>
          </a:xfrm>
          <a:prstGeom prst="rect">
            <a:avLst/>
          </a:prstGeom>
        </p:spPr>
        <p:txBody>
          <a:bodyPr lIns="0" tIns="0" rIns="0" bIns="0" rtlCol="0" anchor="t">
            <a:spAutoFit/>
          </a:bodyPr>
          <a:lstStyle/>
          <a:p>
            <a:pPr algn="ctr">
              <a:lnSpc>
                <a:spcPts val="7584"/>
              </a:lnSpc>
            </a:pPr>
            <a:r>
              <a:rPr lang="en-US" sz="5417">
                <a:solidFill>
                  <a:srgbClr val="000000"/>
                </a:solidFill>
                <a:latin typeface="Calibri (MS) Bold"/>
              </a:rPr>
              <a:t>Methods</a:t>
            </a:r>
          </a:p>
        </p:txBody>
      </p:sp>
      <p:sp>
        <p:nvSpPr>
          <p:cNvPr id="158" name="TextBox 33">
            <a:extLst>
              <a:ext uri="{FF2B5EF4-FFF2-40B4-BE49-F238E27FC236}">
                <a16:creationId xmlns:a16="http://schemas.microsoft.com/office/drawing/2014/main" id="{72AC50C4-D19A-4513-84AD-9F850B746B44}"/>
              </a:ext>
            </a:extLst>
          </p:cNvPr>
          <p:cNvSpPr txBox="1"/>
          <p:nvPr/>
        </p:nvSpPr>
        <p:spPr>
          <a:xfrm>
            <a:off x="1808489" y="11794457"/>
            <a:ext cx="46871638" cy="4398448"/>
          </a:xfrm>
          <a:prstGeom prst="rect">
            <a:avLst/>
          </a:prstGeom>
        </p:spPr>
        <p:txBody>
          <a:bodyPr lIns="0" tIns="0" rIns="0" bIns="0" rtlCol="0" anchor="t">
            <a:spAutoFit/>
          </a:bodyPr>
          <a:lstStyle/>
          <a:p>
            <a:pPr marL="899655" lvl="1" indent="-449827">
              <a:lnSpc>
                <a:spcPts val="5834"/>
              </a:lnSpc>
              <a:buFont typeface="Arial"/>
              <a:buChar char="•"/>
            </a:pPr>
            <a:r>
              <a:rPr lang="en-US" sz="4167">
                <a:solidFill>
                  <a:srgbClr val="000000"/>
                </a:solidFill>
                <a:latin typeface="Calibri (MS)"/>
              </a:rPr>
              <a:t>Methods Here, including:</a:t>
            </a:r>
          </a:p>
          <a:p>
            <a:pPr marL="1799311" lvl="2" indent="-599770">
              <a:lnSpc>
                <a:spcPts val="5834"/>
              </a:lnSpc>
              <a:buFont typeface="Arial"/>
              <a:buChar char="⚬"/>
            </a:pPr>
            <a:r>
              <a:rPr lang="en-US" sz="4167">
                <a:solidFill>
                  <a:srgbClr val="000000"/>
                </a:solidFill>
                <a:latin typeface="Calibri (MS)"/>
              </a:rPr>
              <a:t>Study Design</a:t>
            </a:r>
          </a:p>
          <a:p>
            <a:pPr marL="1799311" lvl="2" indent="-599770">
              <a:lnSpc>
                <a:spcPts val="5834"/>
              </a:lnSpc>
              <a:buFont typeface="Arial"/>
              <a:buChar char="⚬"/>
            </a:pPr>
            <a:r>
              <a:rPr lang="en-US" sz="4167">
                <a:solidFill>
                  <a:srgbClr val="000000"/>
                </a:solidFill>
                <a:latin typeface="Calibri (MS)"/>
              </a:rPr>
              <a:t>Study Sample</a:t>
            </a:r>
          </a:p>
          <a:p>
            <a:pPr marL="1799311" lvl="2" indent="-599770">
              <a:lnSpc>
                <a:spcPts val="5834"/>
              </a:lnSpc>
              <a:buFont typeface="Arial"/>
              <a:buChar char="⚬"/>
            </a:pPr>
            <a:r>
              <a:rPr lang="en-US" sz="4167">
                <a:solidFill>
                  <a:srgbClr val="000000"/>
                </a:solidFill>
                <a:latin typeface="Calibri (MS)"/>
              </a:rPr>
              <a:t>Outcomes</a:t>
            </a:r>
          </a:p>
          <a:p>
            <a:pPr marL="1799311" lvl="2" indent="-599770">
              <a:lnSpc>
                <a:spcPts val="5834"/>
              </a:lnSpc>
              <a:buFont typeface="Arial"/>
              <a:buChar char="⚬"/>
            </a:pPr>
            <a:r>
              <a:rPr lang="en-US" sz="4167">
                <a:solidFill>
                  <a:srgbClr val="000000"/>
                </a:solidFill>
                <a:latin typeface="Calibri (MS)"/>
              </a:rPr>
              <a:t>Data</a:t>
            </a:r>
          </a:p>
          <a:p>
            <a:pPr marL="1799311" lvl="2" indent="-599770">
              <a:lnSpc>
                <a:spcPts val="5834"/>
              </a:lnSpc>
              <a:buFont typeface="Arial"/>
              <a:buChar char="⚬"/>
            </a:pPr>
            <a:r>
              <a:rPr lang="en-US" sz="4167">
                <a:solidFill>
                  <a:srgbClr val="000000"/>
                </a:solidFill>
                <a:latin typeface="Calibri (MS)"/>
              </a:rPr>
              <a:t>Analyses</a:t>
            </a:r>
          </a:p>
        </p:txBody>
      </p:sp>
      <p:sp>
        <p:nvSpPr>
          <p:cNvPr id="159" name="TextBox 34">
            <a:extLst>
              <a:ext uri="{FF2B5EF4-FFF2-40B4-BE49-F238E27FC236}">
                <a16:creationId xmlns:a16="http://schemas.microsoft.com/office/drawing/2014/main" id="{1629BDB0-B32F-46E3-96AC-FBD574F7DD4F}"/>
              </a:ext>
            </a:extLst>
          </p:cNvPr>
          <p:cNvSpPr txBox="1"/>
          <p:nvPr/>
        </p:nvSpPr>
        <p:spPr>
          <a:xfrm>
            <a:off x="1808489" y="18564216"/>
            <a:ext cx="46871638" cy="914353"/>
          </a:xfrm>
          <a:prstGeom prst="rect">
            <a:avLst/>
          </a:prstGeom>
        </p:spPr>
        <p:txBody>
          <a:bodyPr lIns="0" tIns="0" rIns="0" bIns="0" rtlCol="0" anchor="t">
            <a:spAutoFit/>
          </a:bodyPr>
          <a:lstStyle/>
          <a:p>
            <a:pPr algn="ctr">
              <a:lnSpc>
                <a:spcPts val="7584"/>
              </a:lnSpc>
            </a:pPr>
            <a:r>
              <a:rPr lang="en-US" sz="5417">
                <a:solidFill>
                  <a:srgbClr val="000000"/>
                </a:solidFill>
                <a:latin typeface="Calibri (MS) Bold"/>
              </a:rPr>
              <a:t>Results</a:t>
            </a:r>
          </a:p>
        </p:txBody>
      </p:sp>
      <p:sp>
        <p:nvSpPr>
          <p:cNvPr id="160" name="TextBox 35">
            <a:extLst>
              <a:ext uri="{FF2B5EF4-FFF2-40B4-BE49-F238E27FC236}">
                <a16:creationId xmlns:a16="http://schemas.microsoft.com/office/drawing/2014/main" id="{0AF874A7-CDD3-4A82-A99B-7B5D5B15DD22}"/>
              </a:ext>
            </a:extLst>
          </p:cNvPr>
          <p:cNvSpPr txBox="1"/>
          <p:nvPr/>
        </p:nvSpPr>
        <p:spPr>
          <a:xfrm>
            <a:off x="8524490" y="24218606"/>
            <a:ext cx="4629152" cy="2727542"/>
          </a:xfrm>
          <a:prstGeom prst="rect">
            <a:avLst/>
          </a:prstGeom>
        </p:spPr>
        <p:txBody>
          <a:bodyPr lIns="0" tIns="0" rIns="0" bIns="0" rtlCol="0" anchor="t">
            <a:spAutoFit/>
          </a:bodyPr>
          <a:lstStyle/>
          <a:p>
            <a:pPr algn="ctr">
              <a:lnSpc>
                <a:spcPts val="7343"/>
              </a:lnSpc>
            </a:pPr>
            <a:r>
              <a:rPr lang="en-US" sz="5245">
                <a:solidFill>
                  <a:srgbClr val="722410"/>
                </a:solidFill>
                <a:latin typeface="Calibri (MS) Bold"/>
              </a:rPr>
              <a:t>Data Visualizations</a:t>
            </a:r>
          </a:p>
          <a:p>
            <a:pPr algn="ctr">
              <a:lnSpc>
                <a:spcPts val="7343"/>
              </a:lnSpc>
            </a:pPr>
            <a:r>
              <a:rPr lang="en-US" sz="5245">
                <a:solidFill>
                  <a:srgbClr val="722410"/>
                </a:solidFill>
                <a:latin typeface="Calibri (MS) Bold"/>
              </a:rPr>
              <a:t>Here</a:t>
            </a:r>
          </a:p>
        </p:txBody>
      </p:sp>
      <p:sp>
        <p:nvSpPr>
          <p:cNvPr id="161" name="TextBox 36">
            <a:extLst>
              <a:ext uri="{FF2B5EF4-FFF2-40B4-BE49-F238E27FC236}">
                <a16:creationId xmlns:a16="http://schemas.microsoft.com/office/drawing/2014/main" id="{B77E7DC2-1056-42FF-AD22-CCD3BDAD1DF0}"/>
              </a:ext>
            </a:extLst>
          </p:cNvPr>
          <p:cNvSpPr txBox="1"/>
          <p:nvPr/>
        </p:nvSpPr>
        <p:spPr>
          <a:xfrm>
            <a:off x="1808489" y="6053727"/>
            <a:ext cx="23252668" cy="914353"/>
          </a:xfrm>
          <a:prstGeom prst="rect">
            <a:avLst/>
          </a:prstGeom>
        </p:spPr>
        <p:txBody>
          <a:bodyPr lIns="0" tIns="0" rIns="0" bIns="0" rtlCol="0" anchor="t">
            <a:spAutoFit/>
          </a:bodyPr>
          <a:lstStyle/>
          <a:p>
            <a:pPr algn="ctr">
              <a:lnSpc>
                <a:spcPts val="7584"/>
              </a:lnSpc>
            </a:pPr>
            <a:r>
              <a:rPr lang="en-US" sz="5417">
                <a:solidFill>
                  <a:srgbClr val="000000"/>
                </a:solidFill>
                <a:latin typeface="Calibri (MS) Bold"/>
              </a:rPr>
              <a:t>Background</a:t>
            </a:r>
          </a:p>
        </p:txBody>
      </p:sp>
      <p:sp>
        <p:nvSpPr>
          <p:cNvPr id="162" name="TextBox 37">
            <a:extLst>
              <a:ext uri="{FF2B5EF4-FFF2-40B4-BE49-F238E27FC236}">
                <a16:creationId xmlns:a16="http://schemas.microsoft.com/office/drawing/2014/main" id="{9CC504C0-B2BA-46E5-A233-7AAAFFB8CDA0}"/>
              </a:ext>
            </a:extLst>
          </p:cNvPr>
          <p:cNvSpPr txBox="1"/>
          <p:nvPr/>
        </p:nvSpPr>
        <p:spPr>
          <a:xfrm>
            <a:off x="2059482" y="7217944"/>
            <a:ext cx="12930016" cy="698909"/>
          </a:xfrm>
          <a:prstGeom prst="rect">
            <a:avLst/>
          </a:prstGeom>
        </p:spPr>
        <p:txBody>
          <a:bodyPr lIns="0" tIns="0" rIns="0" bIns="0" rtlCol="0" anchor="t">
            <a:spAutoFit/>
          </a:bodyPr>
          <a:lstStyle/>
          <a:p>
            <a:pPr marL="899655" lvl="1" indent="-449827">
              <a:lnSpc>
                <a:spcPts val="5834"/>
              </a:lnSpc>
              <a:buFont typeface="Arial"/>
              <a:buChar char="•"/>
            </a:pPr>
            <a:r>
              <a:rPr lang="en-US" sz="4167">
                <a:solidFill>
                  <a:srgbClr val="000000"/>
                </a:solidFill>
                <a:latin typeface="Calibri (MS)"/>
              </a:rPr>
              <a:t>Background Info Here</a:t>
            </a:r>
          </a:p>
        </p:txBody>
      </p:sp>
      <p:sp>
        <p:nvSpPr>
          <p:cNvPr id="163" name="TextBox 38">
            <a:extLst>
              <a:ext uri="{FF2B5EF4-FFF2-40B4-BE49-F238E27FC236}">
                <a16:creationId xmlns:a16="http://schemas.microsoft.com/office/drawing/2014/main" id="{13307936-18FA-48D1-95E8-69D2DF8507FD}"/>
              </a:ext>
            </a:extLst>
          </p:cNvPr>
          <p:cNvSpPr txBox="1"/>
          <p:nvPr/>
        </p:nvSpPr>
        <p:spPr>
          <a:xfrm>
            <a:off x="11628377" y="1653693"/>
            <a:ext cx="34232771" cy="1057982"/>
          </a:xfrm>
          <a:prstGeom prst="rect">
            <a:avLst/>
          </a:prstGeom>
        </p:spPr>
        <p:txBody>
          <a:bodyPr lIns="0" tIns="0" rIns="0" bIns="0" rtlCol="0" anchor="t">
            <a:spAutoFit/>
          </a:bodyPr>
          <a:lstStyle/>
          <a:p>
            <a:pPr algn="ctr">
              <a:lnSpc>
                <a:spcPts val="8751"/>
              </a:lnSpc>
            </a:pPr>
            <a:r>
              <a:rPr lang="en-US" sz="6251" dirty="0">
                <a:solidFill>
                  <a:srgbClr val="FFFFFF"/>
                </a:solidFill>
                <a:latin typeface="Calibri (MS) Bold"/>
              </a:rPr>
              <a:t>Study  Title Here</a:t>
            </a:r>
          </a:p>
        </p:txBody>
      </p:sp>
      <p:sp>
        <p:nvSpPr>
          <p:cNvPr id="164" name="TextBox 39">
            <a:extLst>
              <a:ext uri="{FF2B5EF4-FFF2-40B4-BE49-F238E27FC236}">
                <a16:creationId xmlns:a16="http://schemas.microsoft.com/office/drawing/2014/main" id="{BBDDE755-F7F5-4244-9E32-C123C7B388F3}"/>
              </a:ext>
            </a:extLst>
          </p:cNvPr>
          <p:cNvSpPr txBox="1"/>
          <p:nvPr/>
        </p:nvSpPr>
        <p:spPr>
          <a:xfrm>
            <a:off x="16016440" y="2989191"/>
            <a:ext cx="27422738" cy="867417"/>
          </a:xfrm>
          <a:prstGeom prst="rect">
            <a:avLst/>
          </a:prstGeom>
        </p:spPr>
        <p:txBody>
          <a:bodyPr lIns="0" tIns="0" rIns="0" bIns="0" rtlCol="0" anchor="t">
            <a:spAutoFit/>
          </a:bodyPr>
          <a:lstStyle/>
          <a:p>
            <a:pPr algn="ctr">
              <a:lnSpc>
                <a:spcPts val="7233"/>
              </a:lnSpc>
            </a:pPr>
            <a:r>
              <a:rPr lang="en-US" sz="5166">
                <a:solidFill>
                  <a:srgbClr val="FFFFFF"/>
                </a:solidFill>
                <a:latin typeface="Calibri (MS) Bold"/>
              </a:rPr>
              <a:t>Study Authors Here, including Superscript Affiliation Numbering </a:t>
            </a:r>
          </a:p>
        </p:txBody>
      </p:sp>
      <p:sp>
        <p:nvSpPr>
          <p:cNvPr id="165" name="TextBox 40">
            <a:extLst>
              <a:ext uri="{FF2B5EF4-FFF2-40B4-BE49-F238E27FC236}">
                <a16:creationId xmlns:a16="http://schemas.microsoft.com/office/drawing/2014/main" id="{7DE4538B-E644-45CE-AD81-A9A81AE91E19}"/>
              </a:ext>
            </a:extLst>
          </p:cNvPr>
          <p:cNvSpPr txBox="1"/>
          <p:nvPr/>
        </p:nvSpPr>
        <p:spPr>
          <a:xfrm>
            <a:off x="1808489" y="29064255"/>
            <a:ext cx="23252668" cy="1888979"/>
          </a:xfrm>
          <a:prstGeom prst="rect">
            <a:avLst/>
          </a:prstGeom>
        </p:spPr>
        <p:txBody>
          <a:bodyPr lIns="0" tIns="0" rIns="0" bIns="0" rtlCol="0" anchor="t">
            <a:spAutoFit/>
          </a:bodyPr>
          <a:lstStyle/>
          <a:p>
            <a:pPr algn="ctr">
              <a:lnSpc>
                <a:spcPts val="7584"/>
              </a:lnSpc>
            </a:pPr>
            <a:r>
              <a:rPr lang="en-US" sz="5417" dirty="0">
                <a:solidFill>
                  <a:srgbClr val="000000"/>
                </a:solidFill>
                <a:latin typeface="Calibri (MS) Bold"/>
              </a:rPr>
              <a:t>Conclusions &amp; Limitations or</a:t>
            </a:r>
          </a:p>
          <a:p>
            <a:pPr algn="ctr">
              <a:lnSpc>
                <a:spcPts val="7584"/>
              </a:lnSpc>
            </a:pPr>
            <a:r>
              <a:rPr lang="en-US" sz="5417" dirty="0">
                <a:solidFill>
                  <a:srgbClr val="000000"/>
                </a:solidFill>
                <a:latin typeface="Calibri (MS) Bold"/>
              </a:rPr>
              <a:t>Future Directions</a:t>
            </a:r>
          </a:p>
        </p:txBody>
      </p:sp>
      <p:sp>
        <p:nvSpPr>
          <p:cNvPr id="166" name="TextBox 41">
            <a:extLst>
              <a:ext uri="{FF2B5EF4-FFF2-40B4-BE49-F238E27FC236}">
                <a16:creationId xmlns:a16="http://schemas.microsoft.com/office/drawing/2014/main" id="{7A665B18-A7CF-4267-B96C-40F30E984087}"/>
              </a:ext>
            </a:extLst>
          </p:cNvPr>
          <p:cNvSpPr txBox="1"/>
          <p:nvPr/>
        </p:nvSpPr>
        <p:spPr>
          <a:xfrm>
            <a:off x="1527309" y="31075175"/>
            <a:ext cx="23252668" cy="698909"/>
          </a:xfrm>
          <a:prstGeom prst="rect">
            <a:avLst/>
          </a:prstGeom>
        </p:spPr>
        <p:txBody>
          <a:bodyPr lIns="0" tIns="0" rIns="0" bIns="0" rtlCol="0" anchor="t">
            <a:spAutoFit/>
          </a:bodyPr>
          <a:lstStyle/>
          <a:p>
            <a:pPr>
              <a:lnSpc>
                <a:spcPts val="5834"/>
              </a:lnSpc>
            </a:pPr>
            <a:r>
              <a:rPr lang="en-US" sz="4167">
                <a:solidFill>
                  <a:srgbClr val="000000"/>
                </a:solidFill>
                <a:latin typeface="Calibri (MS)"/>
              </a:rPr>
              <a:t>Main conclusions/ Limitations/ Takeaways</a:t>
            </a:r>
          </a:p>
        </p:txBody>
      </p:sp>
      <p:sp>
        <p:nvSpPr>
          <p:cNvPr id="167" name="TextBox 42">
            <a:extLst>
              <a:ext uri="{FF2B5EF4-FFF2-40B4-BE49-F238E27FC236}">
                <a16:creationId xmlns:a16="http://schemas.microsoft.com/office/drawing/2014/main" id="{23939A37-D87F-41F7-B694-0056F0A0F556}"/>
              </a:ext>
            </a:extLst>
          </p:cNvPr>
          <p:cNvSpPr txBox="1"/>
          <p:nvPr/>
        </p:nvSpPr>
        <p:spPr>
          <a:xfrm>
            <a:off x="14987695" y="4212677"/>
            <a:ext cx="27433191" cy="841641"/>
          </a:xfrm>
          <a:prstGeom prst="rect">
            <a:avLst/>
          </a:prstGeom>
        </p:spPr>
        <p:txBody>
          <a:bodyPr lIns="0" tIns="0" rIns="0" bIns="0" rtlCol="0" anchor="t">
            <a:spAutoFit/>
          </a:bodyPr>
          <a:lstStyle/>
          <a:p>
            <a:pPr algn="ctr">
              <a:lnSpc>
                <a:spcPts val="6961"/>
              </a:lnSpc>
            </a:pPr>
            <a:r>
              <a:rPr lang="en-US" sz="4972">
                <a:solidFill>
                  <a:srgbClr val="FFFFFF"/>
                </a:solidFill>
                <a:latin typeface="Calibri (MS)"/>
              </a:rPr>
              <a:t>Affiliations Here</a:t>
            </a:r>
          </a:p>
        </p:txBody>
      </p:sp>
      <p:sp>
        <p:nvSpPr>
          <p:cNvPr id="168" name="TextBox 43">
            <a:extLst>
              <a:ext uri="{FF2B5EF4-FFF2-40B4-BE49-F238E27FC236}">
                <a16:creationId xmlns:a16="http://schemas.microsoft.com/office/drawing/2014/main" id="{D7DB18D0-C3D8-4896-AA02-E5E4A2A834F8}"/>
              </a:ext>
            </a:extLst>
          </p:cNvPr>
          <p:cNvSpPr txBox="1"/>
          <p:nvPr/>
        </p:nvSpPr>
        <p:spPr>
          <a:xfrm>
            <a:off x="19266918" y="27914973"/>
            <a:ext cx="49712" cy="209032"/>
          </a:xfrm>
          <a:prstGeom prst="rect">
            <a:avLst/>
          </a:prstGeom>
        </p:spPr>
        <p:txBody>
          <a:bodyPr lIns="0" tIns="0" rIns="0" bIns="0" rtlCol="0" anchor="t">
            <a:spAutoFit/>
          </a:bodyPr>
          <a:lstStyle/>
          <a:p>
            <a:pPr algn="ctr">
              <a:lnSpc>
                <a:spcPts val="1658"/>
              </a:lnSpc>
              <a:spcBef>
                <a:spcPct val="0"/>
              </a:spcBef>
            </a:pPr>
            <a:r>
              <a:rPr lang="en-US" sz="1183">
                <a:solidFill>
                  <a:srgbClr val="000000"/>
                </a:solidFill>
                <a:latin typeface="Josefin Sans"/>
              </a:rPr>
              <a:t>1</a:t>
            </a:r>
          </a:p>
        </p:txBody>
      </p:sp>
      <p:sp>
        <p:nvSpPr>
          <p:cNvPr id="169" name="TextBox 44">
            <a:extLst>
              <a:ext uri="{FF2B5EF4-FFF2-40B4-BE49-F238E27FC236}">
                <a16:creationId xmlns:a16="http://schemas.microsoft.com/office/drawing/2014/main" id="{41F42DA8-CB32-4736-B486-86BD232F6C57}"/>
              </a:ext>
            </a:extLst>
          </p:cNvPr>
          <p:cNvSpPr txBox="1"/>
          <p:nvPr/>
        </p:nvSpPr>
        <p:spPr>
          <a:xfrm>
            <a:off x="25697300" y="6138397"/>
            <a:ext cx="22982826" cy="914353"/>
          </a:xfrm>
          <a:prstGeom prst="rect">
            <a:avLst/>
          </a:prstGeom>
        </p:spPr>
        <p:txBody>
          <a:bodyPr lIns="0" tIns="0" rIns="0" bIns="0" rtlCol="0" anchor="t">
            <a:spAutoFit/>
          </a:bodyPr>
          <a:lstStyle/>
          <a:p>
            <a:pPr algn="ctr">
              <a:lnSpc>
                <a:spcPts val="7584"/>
              </a:lnSpc>
            </a:pPr>
            <a:r>
              <a:rPr lang="en-US" sz="5417">
                <a:solidFill>
                  <a:srgbClr val="000000"/>
                </a:solidFill>
                <a:latin typeface="Calibri (MS) Bold"/>
              </a:rPr>
              <a:t>Objectives</a:t>
            </a:r>
          </a:p>
        </p:txBody>
      </p:sp>
      <p:sp>
        <p:nvSpPr>
          <p:cNvPr id="170" name="TextBox 45">
            <a:extLst>
              <a:ext uri="{FF2B5EF4-FFF2-40B4-BE49-F238E27FC236}">
                <a16:creationId xmlns:a16="http://schemas.microsoft.com/office/drawing/2014/main" id="{B02E16E6-5DD7-4C50-8DDE-9C080056B093}"/>
              </a:ext>
            </a:extLst>
          </p:cNvPr>
          <p:cNvSpPr txBox="1"/>
          <p:nvPr/>
        </p:nvSpPr>
        <p:spPr>
          <a:xfrm>
            <a:off x="25539472" y="7217944"/>
            <a:ext cx="12930016" cy="698909"/>
          </a:xfrm>
          <a:prstGeom prst="rect">
            <a:avLst/>
          </a:prstGeom>
        </p:spPr>
        <p:txBody>
          <a:bodyPr lIns="0" tIns="0" rIns="0" bIns="0" rtlCol="0" anchor="t">
            <a:spAutoFit/>
          </a:bodyPr>
          <a:lstStyle/>
          <a:p>
            <a:pPr marL="899655" lvl="1" indent="-449827">
              <a:lnSpc>
                <a:spcPts val="5834"/>
              </a:lnSpc>
              <a:buFont typeface="Arial"/>
              <a:buChar char="•"/>
            </a:pPr>
            <a:r>
              <a:rPr lang="en-US" sz="4167">
                <a:solidFill>
                  <a:srgbClr val="000000"/>
                </a:solidFill>
                <a:latin typeface="Calibri (MS)"/>
              </a:rPr>
              <a:t>Main Study Objectives Here</a:t>
            </a:r>
          </a:p>
        </p:txBody>
      </p:sp>
      <p:sp>
        <p:nvSpPr>
          <p:cNvPr id="171" name="TextBox 46">
            <a:extLst>
              <a:ext uri="{FF2B5EF4-FFF2-40B4-BE49-F238E27FC236}">
                <a16:creationId xmlns:a16="http://schemas.microsoft.com/office/drawing/2014/main" id="{9D041860-C641-411C-8D49-935FA7AC9AA5}"/>
              </a:ext>
            </a:extLst>
          </p:cNvPr>
          <p:cNvSpPr txBox="1"/>
          <p:nvPr/>
        </p:nvSpPr>
        <p:spPr>
          <a:xfrm>
            <a:off x="4030400" y="35208151"/>
            <a:ext cx="8620452" cy="698909"/>
          </a:xfrm>
          <a:prstGeom prst="rect">
            <a:avLst/>
          </a:prstGeom>
        </p:spPr>
        <p:txBody>
          <a:bodyPr wrap="square" lIns="0" tIns="0" rIns="0" bIns="0" rtlCol="0" anchor="t">
            <a:spAutoFit/>
          </a:bodyPr>
          <a:lstStyle/>
          <a:p>
            <a:pPr>
              <a:lnSpc>
                <a:spcPts val="5834"/>
              </a:lnSpc>
            </a:pPr>
            <a:r>
              <a:rPr lang="en-US" sz="4167" dirty="0">
                <a:solidFill>
                  <a:srgbClr val="000000"/>
                </a:solidFill>
                <a:latin typeface="Calibri (MS) Bold"/>
              </a:rPr>
              <a:t>Scan for published article</a:t>
            </a:r>
          </a:p>
        </p:txBody>
      </p:sp>
      <p:sp>
        <p:nvSpPr>
          <p:cNvPr id="172" name="TextBox 47">
            <a:extLst>
              <a:ext uri="{FF2B5EF4-FFF2-40B4-BE49-F238E27FC236}">
                <a16:creationId xmlns:a16="http://schemas.microsoft.com/office/drawing/2014/main" id="{1AFE80C7-2599-4F62-A668-AEB2582D1CFB}"/>
              </a:ext>
            </a:extLst>
          </p:cNvPr>
          <p:cNvSpPr txBox="1"/>
          <p:nvPr/>
        </p:nvSpPr>
        <p:spPr>
          <a:xfrm>
            <a:off x="25620416" y="32809007"/>
            <a:ext cx="22459937" cy="830933"/>
          </a:xfrm>
          <a:prstGeom prst="rect">
            <a:avLst/>
          </a:prstGeom>
        </p:spPr>
        <p:txBody>
          <a:bodyPr lIns="0" tIns="0" rIns="0" bIns="0" rtlCol="0" anchor="t">
            <a:spAutoFit/>
          </a:bodyPr>
          <a:lstStyle/>
          <a:p>
            <a:pPr algn="ctr">
              <a:lnSpc>
                <a:spcPts val="6918"/>
              </a:lnSpc>
              <a:spcBef>
                <a:spcPct val="0"/>
              </a:spcBef>
            </a:pPr>
            <a:r>
              <a:rPr lang="en-US" sz="4942">
                <a:solidFill>
                  <a:srgbClr val="000000"/>
                </a:solidFill>
                <a:latin typeface="Calibri (MS)"/>
              </a:rPr>
              <a:t>Acknowledgements: text here </a:t>
            </a:r>
          </a:p>
        </p:txBody>
      </p:sp>
      <p:sp>
        <p:nvSpPr>
          <p:cNvPr id="173" name="TextBox 48">
            <a:extLst>
              <a:ext uri="{FF2B5EF4-FFF2-40B4-BE49-F238E27FC236}">
                <a16:creationId xmlns:a16="http://schemas.microsoft.com/office/drawing/2014/main" id="{7E26D46B-F26A-48E8-99F1-ED8B0330BBAD}"/>
              </a:ext>
            </a:extLst>
          </p:cNvPr>
          <p:cNvSpPr txBox="1"/>
          <p:nvPr/>
        </p:nvSpPr>
        <p:spPr>
          <a:xfrm>
            <a:off x="25697300" y="29064254"/>
            <a:ext cx="22982826" cy="914353"/>
          </a:xfrm>
          <a:prstGeom prst="rect">
            <a:avLst/>
          </a:prstGeom>
        </p:spPr>
        <p:txBody>
          <a:bodyPr lIns="0" tIns="0" rIns="0" bIns="0" rtlCol="0" anchor="t">
            <a:spAutoFit/>
          </a:bodyPr>
          <a:lstStyle/>
          <a:p>
            <a:pPr algn="ctr">
              <a:lnSpc>
                <a:spcPts val="7584"/>
              </a:lnSpc>
            </a:pPr>
            <a:r>
              <a:rPr lang="en-US" sz="5417">
                <a:solidFill>
                  <a:srgbClr val="FFFFFF"/>
                </a:solidFill>
                <a:latin typeface="Calibri (MS) Bold"/>
              </a:rPr>
              <a:t>Implications</a:t>
            </a:r>
          </a:p>
        </p:txBody>
      </p:sp>
      <p:sp>
        <p:nvSpPr>
          <p:cNvPr id="174" name="TextBox 49">
            <a:extLst>
              <a:ext uri="{FF2B5EF4-FFF2-40B4-BE49-F238E27FC236}">
                <a16:creationId xmlns:a16="http://schemas.microsoft.com/office/drawing/2014/main" id="{F24287C0-B4FE-44A2-ABE3-4F2C6E30CB70}"/>
              </a:ext>
            </a:extLst>
          </p:cNvPr>
          <p:cNvSpPr txBox="1"/>
          <p:nvPr/>
        </p:nvSpPr>
        <p:spPr>
          <a:xfrm>
            <a:off x="1808489" y="19529988"/>
            <a:ext cx="46871638" cy="2910861"/>
          </a:xfrm>
          <a:prstGeom prst="rect">
            <a:avLst/>
          </a:prstGeom>
        </p:spPr>
        <p:txBody>
          <a:bodyPr lIns="0" tIns="0" rIns="0" bIns="0" rtlCol="0" anchor="t">
            <a:spAutoFit/>
          </a:bodyPr>
          <a:lstStyle/>
          <a:p>
            <a:pPr marL="899655" lvl="1" indent="-449827">
              <a:lnSpc>
                <a:spcPts val="5834"/>
              </a:lnSpc>
              <a:buFont typeface="Arial"/>
              <a:buChar char="•"/>
            </a:pPr>
            <a:r>
              <a:rPr lang="en-US" sz="4167">
                <a:solidFill>
                  <a:srgbClr val="000000"/>
                </a:solidFill>
                <a:latin typeface="Calibri (MS)"/>
              </a:rPr>
              <a:t>Results Here, including:</a:t>
            </a:r>
          </a:p>
          <a:p>
            <a:pPr marL="1799311" lvl="2" indent="-599770">
              <a:lnSpc>
                <a:spcPts val="5834"/>
              </a:lnSpc>
              <a:buFont typeface="Arial"/>
              <a:buChar char="⚬"/>
            </a:pPr>
            <a:r>
              <a:rPr lang="en-US" sz="4167">
                <a:solidFill>
                  <a:srgbClr val="000000"/>
                </a:solidFill>
                <a:latin typeface="Calibri (MS)"/>
              </a:rPr>
              <a:t>Participant Demographics</a:t>
            </a:r>
          </a:p>
          <a:p>
            <a:pPr marL="1799311" lvl="2" indent="-599770">
              <a:lnSpc>
                <a:spcPts val="5834"/>
              </a:lnSpc>
              <a:buFont typeface="Arial"/>
              <a:buChar char="⚬"/>
            </a:pPr>
            <a:r>
              <a:rPr lang="en-US" sz="4167">
                <a:solidFill>
                  <a:srgbClr val="000000"/>
                </a:solidFill>
                <a:latin typeface="Calibri (MS)"/>
              </a:rPr>
              <a:t>Main Outcomes </a:t>
            </a:r>
          </a:p>
          <a:p>
            <a:pPr>
              <a:lnSpc>
                <a:spcPts val="5834"/>
              </a:lnSpc>
            </a:pPr>
            <a:endParaRPr lang="en-US" sz="4167">
              <a:solidFill>
                <a:srgbClr val="000000"/>
              </a:solidFill>
              <a:latin typeface="Calibri (MS)"/>
            </a:endParaRPr>
          </a:p>
        </p:txBody>
      </p:sp>
      <p:sp>
        <p:nvSpPr>
          <p:cNvPr id="175" name="TextBox 50">
            <a:extLst>
              <a:ext uri="{FF2B5EF4-FFF2-40B4-BE49-F238E27FC236}">
                <a16:creationId xmlns:a16="http://schemas.microsoft.com/office/drawing/2014/main" id="{7BAD59FA-79E0-44C3-8732-6E06C006FF61}"/>
              </a:ext>
            </a:extLst>
          </p:cNvPr>
          <p:cNvSpPr txBox="1"/>
          <p:nvPr/>
        </p:nvSpPr>
        <p:spPr>
          <a:xfrm>
            <a:off x="32004480" y="30444409"/>
            <a:ext cx="12361156" cy="1442703"/>
          </a:xfrm>
          <a:prstGeom prst="rect">
            <a:avLst/>
          </a:prstGeom>
        </p:spPr>
        <p:txBody>
          <a:bodyPr lIns="0" tIns="0" rIns="0" bIns="0" rtlCol="0" anchor="t">
            <a:spAutoFit/>
          </a:bodyPr>
          <a:lstStyle/>
          <a:p>
            <a:pPr algn="ctr">
              <a:lnSpc>
                <a:spcPts val="5834"/>
              </a:lnSpc>
            </a:pPr>
            <a:r>
              <a:rPr lang="en-US" sz="4167">
                <a:solidFill>
                  <a:srgbClr val="FFFFFF"/>
                </a:solidFill>
                <a:latin typeface="Calibri (MS) Bold"/>
              </a:rPr>
              <a:t>single most important thing &amp;</a:t>
            </a:r>
          </a:p>
          <a:p>
            <a:pPr algn="ctr">
              <a:lnSpc>
                <a:spcPts val="5834"/>
              </a:lnSpc>
            </a:pPr>
            <a:r>
              <a:rPr lang="en-US" sz="4167">
                <a:solidFill>
                  <a:srgbClr val="FFFFFF"/>
                </a:solidFill>
                <a:latin typeface="Calibri (MS) Bold"/>
              </a:rPr>
              <a:t> actionable bottom line</a:t>
            </a:r>
          </a:p>
        </p:txBody>
      </p:sp>
      <p:sp>
        <p:nvSpPr>
          <p:cNvPr id="176" name="TextBox 51">
            <a:extLst>
              <a:ext uri="{FF2B5EF4-FFF2-40B4-BE49-F238E27FC236}">
                <a16:creationId xmlns:a16="http://schemas.microsoft.com/office/drawing/2014/main" id="{35754C3B-0505-4B44-AFDB-91643E8F56B0}"/>
              </a:ext>
            </a:extLst>
          </p:cNvPr>
          <p:cNvSpPr txBox="1"/>
          <p:nvPr/>
        </p:nvSpPr>
        <p:spPr>
          <a:xfrm>
            <a:off x="23027134" y="24218606"/>
            <a:ext cx="4629152" cy="2727542"/>
          </a:xfrm>
          <a:prstGeom prst="rect">
            <a:avLst/>
          </a:prstGeom>
        </p:spPr>
        <p:txBody>
          <a:bodyPr lIns="0" tIns="0" rIns="0" bIns="0" rtlCol="0" anchor="t">
            <a:spAutoFit/>
          </a:bodyPr>
          <a:lstStyle/>
          <a:p>
            <a:pPr algn="ctr">
              <a:lnSpc>
                <a:spcPts val="7343"/>
              </a:lnSpc>
            </a:pPr>
            <a:r>
              <a:rPr lang="en-US" sz="5245">
                <a:solidFill>
                  <a:srgbClr val="722410"/>
                </a:solidFill>
                <a:latin typeface="Calibri (MS) Bold"/>
              </a:rPr>
              <a:t>Data Visualizations</a:t>
            </a:r>
          </a:p>
          <a:p>
            <a:pPr algn="ctr">
              <a:lnSpc>
                <a:spcPts val="7343"/>
              </a:lnSpc>
            </a:pPr>
            <a:r>
              <a:rPr lang="en-US" sz="5245">
                <a:solidFill>
                  <a:srgbClr val="722410"/>
                </a:solidFill>
                <a:latin typeface="Calibri (MS) Bold"/>
              </a:rPr>
              <a:t>Here</a:t>
            </a:r>
          </a:p>
        </p:txBody>
      </p:sp>
      <p:sp>
        <p:nvSpPr>
          <p:cNvPr id="177" name="TextBox 52">
            <a:extLst>
              <a:ext uri="{FF2B5EF4-FFF2-40B4-BE49-F238E27FC236}">
                <a16:creationId xmlns:a16="http://schemas.microsoft.com/office/drawing/2014/main" id="{70A11641-71F0-4814-B0F6-7855FD544990}"/>
              </a:ext>
            </a:extLst>
          </p:cNvPr>
          <p:cNvSpPr txBox="1"/>
          <p:nvPr/>
        </p:nvSpPr>
        <p:spPr>
          <a:xfrm>
            <a:off x="37529778" y="24218606"/>
            <a:ext cx="4629152" cy="2727542"/>
          </a:xfrm>
          <a:prstGeom prst="rect">
            <a:avLst/>
          </a:prstGeom>
        </p:spPr>
        <p:txBody>
          <a:bodyPr lIns="0" tIns="0" rIns="0" bIns="0" rtlCol="0" anchor="t">
            <a:spAutoFit/>
          </a:bodyPr>
          <a:lstStyle/>
          <a:p>
            <a:pPr algn="ctr">
              <a:lnSpc>
                <a:spcPts val="7343"/>
              </a:lnSpc>
            </a:pPr>
            <a:r>
              <a:rPr lang="en-US" sz="5245">
                <a:solidFill>
                  <a:srgbClr val="722410"/>
                </a:solidFill>
                <a:latin typeface="Calibri (MS) Bold"/>
              </a:rPr>
              <a:t>Data Visualizations</a:t>
            </a:r>
          </a:p>
          <a:p>
            <a:pPr algn="ctr">
              <a:lnSpc>
                <a:spcPts val="7343"/>
              </a:lnSpc>
            </a:pPr>
            <a:r>
              <a:rPr lang="en-US" sz="5245">
                <a:solidFill>
                  <a:srgbClr val="722410"/>
                </a:solidFill>
                <a:latin typeface="Calibri (MS) Bold"/>
              </a:rPr>
              <a:t>Here</a:t>
            </a:r>
          </a:p>
        </p:txBody>
      </p:sp>
      <p:sp>
        <p:nvSpPr>
          <p:cNvPr id="178" name="TextBox 53">
            <a:extLst>
              <a:ext uri="{FF2B5EF4-FFF2-40B4-BE49-F238E27FC236}">
                <a16:creationId xmlns:a16="http://schemas.microsoft.com/office/drawing/2014/main" id="{608CD849-BC56-4173-8D98-F3A994944B57}"/>
              </a:ext>
            </a:extLst>
          </p:cNvPr>
          <p:cNvSpPr txBox="1"/>
          <p:nvPr/>
        </p:nvSpPr>
        <p:spPr>
          <a:xfrm>
            <a:off x="39736484" y="12706563"/>
            <a:ext cx="4629152" cy="2727542"/>
          </a:xfrm>
          <a:prstGeom prst="rect">
            <a:avLst/>
          </a:prstGeom>
        </p:spPr>
        <p:txBody>
          <a:bodyPr lIns="0" tIns="0" rIns="0" bIns="0" rtlCol="0" anchor="t">
            <a:spAutoFit/>
          </a:bodyPr>
          <a:lstStyle/>
          <a:p>
            <a:pPr algn="ctr">
              <a:lnSpc>
                <a:spcPts val="7343"/>
              </a:lnSpc>
            </a:pPr>
            <a:r>
              <a:rPr lang="en-US" sz="5245">
                <a:solidFill>
                  <a:srgbClr val="722410"/>
                </a:solidFill>
                <a:latin typeface="Calibri (MS) Bold"/>
              </a:rPr>
              <a:t>Methods Visualizations</a:t>
            </a:r>
          </a:p>
          <a:p>
            <a:pPr algn="ctr">
              <a:lnSpc>
                <a:spcPts val="7343"/>
              </a:lnSpc>
            </a:pPr>
            <a:r>
              <a:rPr lang="en-US" sz="5245">
                <a:solidFill>
                  <a:srgbClr val="722410"/>
                </a:solidFill>
                <a:latin typeface="Calibri (MS) Bold"/>
              </a:rPr>
              <a:t>Here</a:t>
            </a:r>
          </a:p>
        </p:txBody>
      </p:sp>
      <p:sp>
        <p:nvSpPr>
          <p:cNvPr id="179" name="TextBox 54">
            <a:extLst>
              <a:ext uri="{FF2B5EF4-FFF2-40B4-BE49-F238E27FC236}">
                <a16:creationId xmlns:a16="http://schemas.microsoft.com/office/drawing/2014/main" id="{B329BB54-2014-4D77-B1AC-9830F5EB3A69}"/>
              </a:ext>
            </a:extLst>
          </p:cNvPr>
          <p:cNvSpPr txBox="1"/>
          <p:nvPr/>
        </p:nvSpPr>
        <p:spPr>
          <a:xfrm>
            <a:off x="27655099" y="34391194"/>
            <a:ext cx="19454820" cy="938270"/>
          </a:xfrm>
          <a:prstGeom prst="rect">
            <a:avLst/>
          </a:prstGeom>
        </p:spPr>
        <p:txBody>
          <a:bodyPr lIns="0" tIns="0" rIns="0" bIns="0" rtlCol="0" anchor="t">
            <a:spAutoFit/>
          </a:bodyPr>
          <a:lstStyle/>
          <a:p>
            <a:pPr algn="ctr">
              <a:lnSpc>
                <a:spcPts val="7778"/>
              </a:lnSpc>
            </a:pPr>
            <a:r>
              <a:rPr lang="en-US" sz="5556">
                <a:solidFill>
                  <a:srgbClr val="000000"/>
                </a:solidFill>
                <a:latin typeface="Calibri (MS) Bold"/>
              </a:rPr>
              <a:t>Want to connect with Dr. Name Here?</a:t>
            </a:r>
          </a:p>
        </p:txBody>
      </p:sp>
      <p:grpSp>
        <p:nvGrpSpPr>
          <p:cNvPr id="180" name="Group 55">
            <a:extLst>
              <a:ext uri="{FF2B5EF4-FFF2-40B4-BE49-F238E27FC236}">
                <a16:creationId xmlns:a16="http://schemas.microsoft.com/office/drawing/2014/main" id="{88AB9C30-2DFB-46C1-B19F-969EE3D48EA6}"/>
              </a:ext>
            </a:extLst>
          </p:cNvPr>
          <p:cNvGrpSpPr/>
          <p:nvPr/>
        </p:nvGrpSpPr>
        <p:grpSpPr>
          <a:xfrm>
            <a:off x="27655100" y="35813764"/>
            <a:ext cx="8666118" cy="916276"/>
            <a:chOff x="0" y="0"/>
            <a:chExt cx="10398890" cy="1099482"/>
          </a:xfrm>
        </p:grpSpPr>
        <p:sp>
          <p:nvSpPr>
            <p:cNvPr id="181" name="Freeform 56">
              <a:extLst>
                <a:ext uri="{FF2B5EF4-FFF2-40B4-BE49-F238E27FC236}">
                  <a16:creationId xmlns:a16="http://schemas.microsoft.com/office/drawing/2014/main" id="{259B53AA-D989-45B4-89E8-2455F93B694B}"/>
                </a:ext>
              </a:extLst>
            </p:cNvPr>
            <p:cNvSpPr/>
            <p:nvPr/>
          </p:nvSpPr>
          <p:spPr>
            <a:xfrm>
              <a:off x="0" y="0"/>
              <a:ext cx="1099482" cy="1099482"/>
            </a:xfrm>
            <a:custGeom>
              <a:avLst/>
              <a:gdLst/>
              <a:ahLst/>
              <a:cxnLst/>
              <a:rect l="l" t="t" r="r" b="b"/>
              <a:pathLst>
                <a:path w="1099482" h="1099482">
                  <a:moveTo>
                    <a:pt x="0" y="0"/>
                  </a:moveTo>
                  <a:lnTo>
                    <a:pt x="1099482" y="0"/>
                  </a:lnTo>
                  <a:lnTo>
                    <a:pt x="1099482" y="1099482"/>
                  </a:lnTo>
                  <a:lnTo>
                    <a:pt x="0" y="109948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sz="11001"/>
            </a:p>
          </p:txBody>
        </p:sp>
        <p:sp>
          <p:nvSpPr>
            <p:cNvPr id="182" name="TextBox 57">
              <a:extLst>
                <a:ext uri="{FF2B5EF4-FFF2-40B4-BE49-F238E27FC236}">
                  <a16:creationId xmlns:a16="http://schemas.microsoft.com/office/drawing/2014/main" id="{78589D27-E6C4-4603-B95B-ED95D90886D9}"/>
                </a:ext>
              </a:extLst>
            </p:cNvPr>
            <p:cNvSpPr txBox="1"/>
            <p:nvPr/>
          </p:nvSpPr>
          <p:spPr>
            <a:xfrm>
              <a:off x="1315383" y="33407"/>
              <a:ext cx="9083507" cy="805186"/>
            </a:xfrm>
            <a:prstGeom prst="rect">
              <a:avLst/>
            </a:prstGeom>
          </p:spPr>
          <p:txBody>
            <a:bodyPr lIns="0" tIns="0" rIns="0" bIns="0" rtlCol="0" anchor="t">
              <a:spAutoFit/>
            </a:bodyPr>
            <a:lstStyle/>
            <a:p>
              <a:pPr>
                <a:lnSpc>
                  <a:spcPts val="5600"/>
                </a:lnSpc>
              </a:pPr>
              <a:r>
                <a:rPr lang="en-US" sz="4000">
                  <a:solidFill>
                    <a:srgbClr val="000000"/>
                  </a:solidFill>
                  <a:latin typeface="Open Sans"/>
                </a:rPr>
                <a:t>firstname@arthritisresearch.ca</a:t>
              </a:r>
            </a:p>
          </p:txBody>
        </p:sp>
      </p:grpSp>
      <p:grpSp>
        <p:nvGrpSpPr>
          <p:cNvPr id="183" name="Group 58">
            <a:extLst>
              <a:ext uri="{FF2B5EF4-FFF2-40B4-BE49-F238E27FC236}">
                <a16:creationId xmlns:a16="http://schemas.microsoft.com/office/drawing/2014/main" id="{058FF12C-89E4-4B94-BB66-5621871B126E}"/>
              </a:ext>
            </a:extLst>
          </p:cNvPr>
          <p:cNvGrpSpPr/>
          <p:nvPr/>
        </p:nvGrpSpPr>
        <p:grpSpPr>
          <a:xfrm>
            <a:off x="37047415" y="35885657"/>
            <a:ext cx="5975542" cy="744436"/>
            <a:chOff x="0" y="-33661"/>
            <a:chExt cx="7170340" cy="893285"/>
          </a:xfrm>
        </p:grpSpPr>
        <p:sp>
          <p:nvSpPr>
            <p:cNvPr id="184" name="Freeform 59">
              <a:extLst>
                <a:ext uri="{FF2B5EF4-FFF2-40B4-BE49-F238E27FC236}">
                  <a16:creationId xmlns:a16="http://schemas.microsoft.com/office/drawing/2014/main" id="{B6255474-973B-49FA-8504-A00EDA238422}"/>
                </a:ext>
              </a:extLst>
            </p:cNvPr>
            <p:cNvSpPr/>
            <p:nvPr/>
          </p:nvSpPr>
          <p:spPr>
            <a:xfrm>
              <a:off x="0" y="0"/>
              <a:ext cx="1013276" cy="859624"/>
            </a:xfrm>
            <a:custGeom>
              <a:avLst/>
              <a:gdLst/>
              <a:ahLst/>
              <a:cxnLst/>
              <a:rect l="l" t="t" r="r" b="b"/>
              <a:pathLst>
                <a:path w="1013276" h="859624">
                  <a:moveTo>
                    <a:pt x="0" y="0"/>
                  </a:moveTo>
                  <a:lnTo>
                    <a:pt x="1013276" y="0"/>
                  </a:lnTo>
                  <a:lnTo>
                    <a:pt x="1013276" y="859624"/>
                  </a:lnTo>
                  <a:lnTo>
                    <a:pt x="0" y="859624"/>
                  </a:lnTo>
                  <a:lnTo>
                    <a:pt x="0" y="0"/>
                  </a:lnTo>
                  <a:close/>
                </a:path>
              </a:pathLst>
            </a:custGeom>
            <a:blipFill>
              <a:blip r:embed="rId4"/>
              <a:stretch>
                <a:fillRect/>
              </a:stretch>
            </a:blipFill>
          </p:spPr>
          <p:txBody>
            <a:bodyPr/>
            <a:lstStyle/>
            <a:p>
              <a:endParaRPr lang="en-US" sz="11001"/>
            </a:p>
          </p:txBody>
        </p:sp>
        <p:sp>
          <p:nvSpPr>
            <p:cNvPr id="185" name="TextBox 60">
              <a:extLst>
                <a:ext uri="{FF2B5EF4-FFF2-40B4-BE49-F238E27FC236}">
                  <a16:creationId xmlns:a16="http://schemas.microsoft.com/office/drawing/2014/main" id="{58A9F0E3-FF89-40A3-8379-C15A05589135}"/>
                </a:ext>
              </a:extLst>
            </p:cNvPr>
            <p:cNvSpPr txBox="1"/>
            <p:nvPr/>
          </p:nvSpPr>
          <p:spPr>
            <a:xfrm>
              <a:off x="1120308" y="-33661"/>
              <a:ext cx="6050032" cy="805187"/>
            </a:xfrm>
            <a:prstGeom prst="rect">
              <a:avLst/>
            </a:prstGeom>
          </p:spPr>
          <p:txBody>
            <a:bodyPr lIns="0" tIns="0" rIns="0" bIns="0" rtlCol="0" anchor="t">
              <a:spAutoFit/>
            </a:bodyPr>
            <a:lstStyle/>
            <a:p>
              <a:pPr>
                <a:lnSpc>
                  <a:spcPts val="5600"/>
                </a:lnSpc>
              </a:pPr>
              <a:r>
                <a:rPr lang="en-US" sz="4000">
                  <a:solidFill>
                    <a:srgbClr val="000000"/>
                  </a:solidFill>
                  <a:latin typeface="Open Sans"/>
                </a:rPr>
                <a:t>@Xhandle</a:t>
              </a:r>
            </a:p>
          </p:txBody>
        </p:sp>
      </p:grpSp>
      <p:grpSp>
        <p:nvGrpSpPr>
          <p:cNvPr id="186" name="Group 61">
            <a:extLst>
              <a:ext uri="{FF2B5EF4-FFF2-40B4-BE49-F238E27FC236}">
                <a16:creationId xmlns:a16="http://schemas.microsoft.com/office/drawing/2014/main" id="{4EFE6EBD-F195-4C45-AAF2-46980386170D}"/>
              </a:ext>
            </a:extLst>
          </p:cNvPr>
          <p:cNvGrpSpPr/>
          <p:nvPr/>
        </p:nvGrpSpPr>
        <p:grpSpPr>
          <a:xfrm>
            <a:off x="42051060" y="35867296"/>
            <a:ext cx="5914628" cy="809213"/>
            <a:chOff x="0" y="0"/>
            <a:chExt cx="7097246" cy="971014"/>
          </a:xfrm>
        </p:grpSpPr>
        <p:sp>
          <p:nvSpPr>
            <p:cNvPr id="187" name="Freeform 62">
              <a:extLst>
                <a:ext uri="{FF2B5EF4-FFF2-40B4-BE49-F238E27FC236}">
                  <a16:creationId xmlns:a16="http://schemas.microsoft.com/office/drawing/2014/main" id="{8D0EE8EE-5035-4F03-B52F-06BFE8349755}"/>
                </a:ext>
              </a:extLst>
            </p:cNvPr>
            <p:cNvSpPr/>
            <p:nvPr/>
          </p:nvSpPr>
          <p:spPr>
            <a:xfrm>
              <a:off x="0" y="0"/>
              <a:ext cx="971014" cy="971014"/>
            </a:xfrm>
            <a:custGeom>
              <a:avLst/>
              <a:gdLst/>
              <a:ahLst/>
              <a:cxnLst/>
              <a:rect l="l" t="t" r="r" b="b"/>
              <a:pathLst>
                <a:path w="971014" h="971014">
                  <a:moveTo>
                    <a:pt x="0" y="0"/>
                  </a:moveTo>
                  <a:lnTo>
                    <a:pt x="971014" y="0"/>
                  </a:lnTo>
                  <a:lnTo>
                    <a:pt x="971014" y="971014"/>
                  </a:lnTo>
                  <a:lnTo>
                    <a:pt x="0" y="971014"/>
                  </a:lnTo>
                  <a:lnTo>
                    <a:pt x="0" y="0"/>
                  </a:lnTo>
                  <a:close/>
                </a:path>
              </a:pathLst>
            </a:custGeom>
            <a:blipFill>
              <a:blip r:embed="rId5">
                <a:extLst>
                  <a:ext uri="{96DAC541-7B7A-43D3-8B79-37D633B846F1}">
                    <asvg:svgBlip xmlns:asvg="http://schemas.microsoft.com/office/drawing/2016/SVG/main" r:embed="rId6"/>
                  </a:ext>
                </a:extLst>
              </a:blip>
              <a:stretch>
                <a:fillRect/>
              </a:stretch>
            </a:blipFill>
          </p:spPr>
          <p:txBody>
            <a:bodyPr/>
            <a:lstStyle/>
            <a:p>
              <a:endParaRPr lang="en-US" sz="11001"/>
            </a:p>
          </p:txBody>
        </p:sp>
        <p:sp>
          <p:nvSpPr>
            <p:cNvPr id="188" name="TextBox 63">
              <a:extLst>
                <a:ext uri="{FF2B5EF4-FFF2-40B4-BE49-F238E27FC236}">
                  <a16:creationId xmlns:a16="http://schemas.microsoft.com/office/drawing/2014/main" id="{1B9E8274-075E-44DE-AEF0-932FBD71BDFF}"/>
                </a:ext>
              </a:extLst>
            </p:cNvPr>
            <p:cNvSpPr txBox="1"/>
            <p:nvPr/>
          </p:nvSpPr>
          <p:spPr>
            <a:xfrm>
              <a:off x="1047213" y="12584"/>
              <a:ext cx="6050033" cy="805187"/>
            </a:xfrm>
            <a:prstGeom prst="rect">
              <a:avLst/>
            </a:prstGeom>
          </p:spPr>
          <p:txBody>
            <a:bodyPr lIns="0" tIns="0" rIns="0" bIns="0" rtlCol="0" anchor="t">
              <a:spAutoFit/>
            </a:bodyPr>
            <a:lstStyle/>
            <a:p>
              <a:pPr>
                <a:lnSpc>
                  <a:spcPts val="5600"/>
                </a:lnSpc>
              </a:pPr>
              <a:r>
                <a:rPr lang="en-US" sz="4000">
                  <a:solidFill>
                    <a:srgbClr val="000000"/>
                  </a:solidFill>
                  <a:latin typeface="Open Sans"/>
                </a:rPr>
                <a:t>@instagramhandle</a:t>
              </a:r>
            </a:p>
          </p:txBody>
        </p:sp>
      </p:grpSp>
      <p:sp>
        <p:nvSpPr>
          <p:cNvPr id="189" name="Freeform 9">
            <a:extLst>
              <a:ext uri="{FF2B5EF4-FFF2-40B4-BE49-F238E27FC236}">
                <a16:creationId xmlns:a16="http://schemas.microsoft.com/office/drawing/2014/main" id="{28454F83-CFF2-4540-A49E-2C60606FBA58}"/>
              </a:ext>
            </a:extLst>
          </p:cNvPr>
          <p:cNvSpPr/>
          <p:nvPr/>
        </p:nvSpPr>
        <p:spPr>
          <a:xfrm>
            <a:off x="1379873" y="34535160"/>
            <a:ext cx="2204820" cy="2096383"/>
          </a:xfrm>
          <a:custGeom>
            <a:avLst/>
            <a:gdLst/>
            <a:ahLst/>
            <a:cxnLst/>
            <a:rect l="l" t="t" r="r" b="b"/>
            <a:pathLst>
              <a:path w="3146469" h="702075">
                <a:moveTo>
                  <a:pt x="21601" y="0"/>
                </a:moveTo>
                <a:lnTo>
                  <a:pt x="3124868" y="0"/>
                </a:lnTo>
                <a:cubicBezTo>
                  <a:pt x="3130597" y="0"/>
                  <a:pt x="3136091" y="2276"/>
                  <a:pt x="3140142" y="6327"/>
                </a:cubicBezTo>
                <a:cubicBezTo>
                  <a:pt x="3144193" y="10378"/>
                  <a:pt x="3146469" y="15872"/>
                  <a:pt x="3146469" y="21601"/>
                </a:cubicBezTo>
                <a:lnTo>
                  <a:pt x="3146469" y="680474"/>
                </a:lnTo>
                <a:cubicBezTo>
                  <a:pt x="3146469" y="692404"/>
                  <a:pt x="3136798" y="702075"/>
                  <a:pt x="3124868" y="702075"/>
                </a:cubicBezTo>
                <a:lnTo>
                  <a:pt x="21601" y="702075"/>
                </a:lnTo>
                <a:cubicBezTo>
                  <a:pt x="9671" y="702075"/>
                  <a:pt x="0" y="692404"/>
                  <a:pt x="0" y="680474"/>
                </a:cubicBezTo>
                <a:lnTo>
                  <a:pt x="0" y="21601"/>
                </a:lnTo>
                <a:cubicBezTo>
                  <a:pt x="0" y="9671"/>
                  <a:pt x="9671" y="0"/>
                  <a:pt x="21601" y="0"/>
                </a:cubicBezTo>
                <a:close/>
              </a:path>
            </a:pathLst>
          </a:custGeom>
          <a:solidFill>
            <a:srgbClr val="FFFFFF"/>
          </a:solidFill>
          <a:ln w="57150" cap="rnd">
            <a:solidFill>
              <a:srgbClr val="52575D"/>
            </a:solidFill>
            <a:prstDash val="solid"/>
            <a:round/>
          </a:ln>
        </p:spPr>
        <p:txBody>
          <a:bodyPr/>
          <a:lstStyle/>
          <a:p>
            <a:endParaRPr lang="en-US" sz="11001"/>
          </a:p>
        </p:txBody>
      </p:sp>
      <p:sp>
        <p:nvSpPr>
          <p:cNvPr id="190" name="Right Arrow 71">
            <a:extLst>
              <a:ext uri="{FF2B5EF4-FFF2-40B4-BE49-F238E27FC236}">
                <a16:creationId xmlns:a16="http://schemas.microsoft.com/office/drawing/2014/main" id="{EEA9DAE9-BC67-47B0-A826-B6B5DA031CA3}"/>
              </a:ext>
            </a:extLst>
          </p:cNvPr>
          <p:cNvSpPr/>
          <p:nvPr/>
        </p:nvSpPr>
        <p:spPr>
          <a:xfrm>
            <a:off x="-2573844" y="34929203"/>
            <a:ext cx="1840284" cy="171761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sz="11001"/>
          </a:p>
        </p:txBody>
      </p:sp>
      <p:sp>
        <p:nvSpPr>
          <p:cNvPr id="191" name="TextBox 190">
            <a:extLst>
              <a:ext uri="{FF2B5EF4-FFF2-40B4-BE49-F238E27FC236}">
                <a16:creationId xmlns:a16="http://schemas.microsoft.com/office/drawing/2014/main" id="{DE4022F1-00C3-4C40-8CC5-3DE54CC5B334}"/>
              </a:ext>
            </a:extLst>
          </p:cNvPr>
          <p:cNvSpPr txBox="1"/>
          <p:nvPr/>
        </p:nvSpPr>
        <p:spPr>
          <a:xfrm>
            <a:off x="-13011018" y="33567749"/>
            <a:ext cx="10299577" cy="4196277"/>
          </a:xfrm>
          <a:prstGeom prst="rect">
            <a:avLst/>
          </a:prstGeom>
          <a:noFill/>
        </p:spPr>
        <p:txBody>
          <a:bodyPr wrap="square" rtlCol="0">
            <a:spAutoFit/>
          </a:bodyPr>
          <a:lstStyle/>
          <a:p>
            <a:r>
              <a:rPr lang="en-US" sz="6667" dirty="0"/>
              <a:t>Insert QR code to publication. You can use: https://</a:t>
            </a:r>
            <a:r>
              <a:rPr lang="en-US" sz="6667" dirty="0" err="1"/>
              <a:t>www.qr</a:t>
            </a:r>
            <a:r>
              <a:rPr lang="en-US" sz="6667" dirty="0"/>
              <a:t>-code-</a:t>
            </a:r>
            <a:r>
              <a:rPr lang="en-US" sz="6667" dirty="0" err="1"/>
              <a:t>generator.com</a:t>
            </a:r>
            <a:endParaRPr lang="en-CA" sz="6667" dirty="0"/>
          </a:p>
        </p:txBody>
      </p:sp>
      <p:sp>
        <p:nvSpPr>
          <p:cNvPr id="194" name="Right Arrow 5">
            <a:extLst>
              <a:ext uri="{FF2B5EF4-FFF2-40B4-BE49-F238E27FC236}">
                <a16:creationId xmlns:a16="http://schemas.microsoft.com/office/drawing/2014/main" id="{0E35056B-D08F-42B9-AD4A-85B2ED4A9D8B}"/>
              </a:ext>
            </a:extLst>
          </p:cNvPr>
          <p:cNvSpPr/>
          <p:nvPr/>
        </p:nvSpPr>
        <p:spPr>
          <a:xfrm rot="10800000">
            <a:off x="51430974" y="1274836"/>
            <a:ext cx="2362622" cy="1823073"/>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195" name="TextBox 194">
            <a:extLst>
              <a:ext uri="{FF2B5EF4-FFF2-40B4-BE49-F238E27FC236}">
                <a16:creationId xmlns:a16="http://schemas.microsoft.com/office/drawing/2014/main" id="{CEF1A97E-F35B-4E9A-8B21-14D472EFE50A}"/>
              </a:ext>
            </a:extLst>
          </p:cNvPr>
          <p:cNvSpPr txBox="1"/>
          <p:nvPr/>
        </p:nvSpPr>
        <p:spPr>
          <a:xfrm>
            <a:off x="54518914" y="637380"/>
            <a:ext cx="4658551" cy="3785652"/>
          </a:xfrm>
          <a:prstGeom prst="rect">
            <a:avLst/>
          </a:prstGeom>
          <a:noFill/>
        </p:spPr>
        <p:txBody>
          <a:bodyPr wrap="square" rtlCol="0">
            <a:spAutoFit/>
          </a:bodyPr>
          <a:lstStyle/>
          <a:p>
            <a:r>
              <a:rPr lang="en-US" sz="6000" dirty="0"/>
              <a:t>Insert affiliated University logo here.</a:t>
            </a:r>
            <a:endParaRPr lang="en-CA" sz="6000" dirty="0"/>
          </a:p>
        </p:txBody>
      </p:sp>
      <p:pic>
        <p:nvPicPr>
          <p:cNvPr id="196" name="Picture 195">
            <a:extLst>
              <a:ext uri="{FF2B5EF4-FFF2-40B4-BE49-F238E27FC236}">
                <a16:creationId xmlns:a16="http://schemas.microsoft.com/office/drawing/2014/main" id="{E2515CB2-94B7-424D-9A3D-0264EEE284B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339299" y="1314256"/>
            <a:ext cx="5718710" cy="2996015"/>
          </a:xfrm>
          <a:prstGeom prst="rect">
            <a:avLst/>
          </a:prstGeom>
        </p:spPr>
      </p:pic>
      <p:pic>
        <p:nvPicPr>
          <p:cNvPr id="197" name="Picture 196">
            <a:extLst>
              <a:ext uri="{FF2B5EF4-FFF2-40B4-BE49-F238E27FC236}">
                <a16:creationId xmlns:a16="http://schemas.microsoft.com/office/drawing/2014/main" id="{CEBAC201-6981-447B-B70F-55A244666F74}"/>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6770859" y="865980"/>
            <a:ext cx="2633466" cy="3583555"/>
          </a:xfrm>
          <a:prstGeom prst="rect">
            <a:avLst/>
          </a:prstGeom>
        </p:spPr>
      </p:pic>
    </p:spTree>
    <p:extLst>
      <p:ext uri="{BB962C8B-B14F-4D97-AF65-F5344CB8AC3E}">
        <p14:creationId xmlns:p14="http://schemas.microsoft.com/office/powerpoint/2010/main" val="23837885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02CCE15-CEC3-4E5E-925D-6BA171A369F6}"/>
              </a:ext>
            </a:extLst>
          </p:cNvPr>
          <p:cNvSpPr txBox="1"/>
          <p:nvPr/>
        </p:nvSpPr>
        <p:spPr>
          <a:xfrm>
            <a:off x="3206249" y="3368843"/>
            <a:ext cx="43987452" cy="26684228"/>
          </a:xfrm>
          <a:prstGeom prst="rect">
            <a:avLst/>
          </a:prstGeom>
          <a:noFill/>
        </p:spPr>
        <p:txBody>
          <a:bodyPr wrap="square">
            <a:spAutoFit/>
          </a:bodyPr>
          <a:lstStyle/>
          <a:p>
            <a:pPr algn="l"/>
            <a:r>
              <a:rPr lang="en-US" sz="9600" b="0" i="0" dirty="0">
                <a:solidFill>
                  <a:srgbClr val="000000"/>
                </a:solidFill>
                <a:effectLst/>
                <a:latin typeface="Aptos"/>
              </a:rPr>
              <a:t>There are set margins for printing (usually 0.25 to 0.5 inches). To ensure that the information on the slide fits on the 42 inches (106.7 cm) high and 90 inches (228.6 cm) wide poster, the slide was custom created with 140 cm width by 105 cm height. The person printing needs to have the correct size of poster. </a:t>
            </a:r>
            <a:endParaRPr lang="en-US" sz="9600" b="0" i="0" dirty="0">
              <a:solidFill>
                <a:srgbClr val="000000"/>
              </a:solidFill>
              <a:effectLst/>
              <a:latin typeface="Calibri" panose="020F0502020204030204" pitchFamily="34" charset="0"/>
            </a:endParaRPr>
          </a:p>
          <a:p>
            <a:pPr algn="l"/>
            <a:r>
              <a:rPr lang="en-US" sz="9600" b="0" i="0" dirty="0">
                <a:solidFill>
                  <a:srgbClr val="000000"/>
                </a:solidFill>
                <a:effectLst/>
                <a:latin typeface="Aptos"/>
              </a:rPr>
              <a:t> </a:t>
            </a:r>
            <a:endParaRPr lang="en-US" sz="9600" b="0" i="0" dirty="0">
              <a:solidFill>
                <a:srgbClr val="000000"/>
              </a:solidFill>
              <a:effectLst/>
              <a:latin typeface="Calibri" panose="020F0502020204030204" pitchFamily="34" charset="0"/>
            </a:endParaRPr>
          </a:p>
          <a:p>
            <a:pPr algn="l"/>
            <a:r>
              <a:rPr lang="en-US" sz="9600" b="0" i="0" dirty="0">
                <a:solidFill>
                  <a:srgbClr val="000000"/>
                </a:solidFill>
                <a:effectLst/>
                <a:latin typeface="Aptos"/>
              </a:rPr>
              <a:t>Instructions for printing a PowerPoint:</a:t>
            </a:r>
            <a:endParaRPr lang="en-US" sz="9600" b="0" i="0" dirty="0">
              <a:solidFill>
                <a:srgbClr val="000000"/>
              </a:solidFill>
              <a:effectLst/>
              <a:latin typeface="Calibri" panose="020F0502020204030204" pitchFamily="34" charset="0"/>
            </a:endParaRPr>
          </a:p>
          <a:p>
            <a:pPr algn="l"/>
            <a:r>
              <a:rPr lang="en-US" sz="9600" b="0" i="0" dirty="0">
                <a:solidFill>
                  <a:srgbClr val="000000"/>
                </a:solidFill>
                <a:effectLst/>
                <a:latin typeface="Aptos"/>
              </a:rPr>
              <a:t> </a:t>
            </a:r>
            <a:endParaRPr lang="en-US" sz="9600" b="0" i="0" dirty="0">
              <a:solidFill>
                <a:srgbClr val="000000"/>
              </a:solidFill>
              <a:effectLst/>
              <a:latin typeface="Calibri" panose="020F0502020204030204" pitchFamily="34" charset="0"/>
            </a:endParaRPr>
          </a:p>
          <a:p>
            <a:pPr algn="l"/>
            <a:r>
              <a:rPr lang="en-US" sz="9600" b="0" i="0" dirty="0">
                <a:solidFill>
                  <a:srgbClr val="000000"/>
                </a:solidFill>
                <a:effectLst/>
                <a:latin typeface="Aptos"/>
              </a:rPr>
              <a:t>To Export A Slide To PDF - PC </a:t>
            </a:r>
            <a:endParaRPr lang="en-US" sz="9600" b="0" i="0" dirty="0">
              <a:solidFill>
                <a:srgbClr val="000000"/>
              </a:solidFill>
              <a:effectLst/>
              <a:latin typeface="Calibri" panose="020F0502020204030204" pitchFamily="34" charset="0"/>
            </a:endParaRPr>
          </a:p>
          <a:p>
            <a:pPr algn="l"/>
            <a:r>
              <a:rPr lang="en-US" sz="9600" b="0" i="0" dirty="0">
                <a:solidFill>
                  <a:srgbClr val="000000"/>
                </a:solidFill>
                <a:effectLst/>
                <a:latin typeface="Aptos"/>
              </a:rPr>
              <a:t>1. Click on File in the red menu bar of the PowerPoint window.</a:t>
            </a:r>
            <a:endParaRPr lang="en-US" sz="9600" b="0" i="0" dirty="0">
              <a:solidFill>
                <a:srgbClr val="000000"/>
              </a:solidFill>
              <a:effectLst/>
              <a:latin typeface="Calibri" panose="020F0502020204030204" pitchFamily="34" charset="0"/>
            </a:endParaRPr>
          </a:p>
          <a:p>
            <a:pPr algn="l"/>
            <a:r>
              <a:rPr lang="en-US" sz="9600" b="0" i="0" dirty="0">
                <a:solidFill>
                  <a:srgbClr val="000000"/>
                </a:solidFill>
                <a:effectLst/>
                <a:latin typeface="Aptos"/>
              </a:rPr>
              <a:t>2. Choose Export on the red, left-hand side menu.</a:t>
            </a:r>
            <a:endParaRPr lang="en-US" sz="9600" b="0" i="0" dirty="0">
              <a:solidFill>
                <a:srgbClr val="000000"/>
              </a:solidFill>
              <a:effectLst/>
              <a:latin typeface="Calibri" panose="020F0502020204030204" pitchFamily="34" charset="0"/>
            </a:endParaRPr>
          </a:p>
          <a:p>
            <a:pPr algn="l"/>
            <a:r>
              <a:rPr lang="en-US" sz="9600" b="0" i="0" dirty="0">
                <a:solidFill>
                  <a:srgbClr val="000000"/>
                </a:solidFill>
                <a:effectLst/>
                <a:latin typeface="Aptos"/>
              </a:rPr>
              <a:t>3. Choose Save as PDF </a:t>
            </a:r>
            <a:endParaRPr lang="en-US" sz="9600" b="0" i="0" dirty="0">
              <a:solidFill>
                <a:srgbClr val="000000"/>
              </a:solidFill>
              <a:effectLst/>
              <a:latin typeface="Calibri" panose="020F0502020204030204" pitchFamily="34" charset="0"/>
            </a:endParaRPr>
          </a:p>
          <a:p>
            <a:pPr algn="l"/>
            <a:r>
              <a:rPr lang="en-US" sz="9600" b="0" i="0" dirty="0">
                <a:solidFill>
                  <a:srgbClr val="000000"/>
                </a:solidFill>
                <a:effectLst/>
                <a:latin typeface="Aptos"/>
              </a:rPr>
              <a:t>4. Choose a location to save PDF and save.</a:t>
            </a:r>
            <a:endParaRPr lang="en-US" sz="9600" b="0" i="0" dirty="0">
              <a:solidFill>
                <a:srgbClr val="000000"/>
              </a:solidFill>
              <a:effectLst/>
              <a:latin typeface="Calibri" panose="020F0502020204030204" pitchFamily="34" charset="0"/>
            </a:endParaRPr>
          </a:p>
          <a:p>
            <a:pPr algn="l"/>
            <a:r>
              <a:rPr lang="en-US" sz="9600" b="0" i="0" dirty="0">
                <a:solidFill>
                  <a:srgbClr val="000000"/>
                </a:solidFill>
                <a:effectLst/>
                <a:latin typeface="Aptos"/>
              </a:rPr>
              <a:t> </a:t>
            </a:r>
            <a:endParaRPr lang="en-US" sz="9600" b="0" i="0" dirty="0">
              <a:solidFill>
                <a:srgbClr val="000000"/>
              </a:solidFill>
              <a:effectLst/>
              <a:latin typeface="Calibri" panose="020F0502020204030204" pitchFamily="34" charset="0"/>
            </a:endParaRPr>
          </a:p>
          <a:p>
            <a:pPr algn="l"/>
            <a:r>
              <a:rPr lang="en-US" sz="9600" b="0" i="0" dirty="0">
                <a:solidFill>
                  <a:srgbClr val="000000"/>
                </a:solidFill>
                <a:effectLst/>
                <a:latin typeface="Aptos"/>
              </a:rPr>
              <a:t>To Export A Slide To PDF - Mac</a:t>
            </a:r>
            <a:endParaRPr lang="en-US" sz="9600" b="0" i="0" dirty="0">
              <a:solidFill>
                <a:srgbClr val="000000"/>
              </a:solidFill>
              <a:effectLst/>
              <a:latin typeface="Calibri" panose="020F0502020204030204" pitchFamily="34" charset="0"/>
            </a:endParaRPr>
          </a:p>
          <a:p>
            <a:pPr algn="l"/>
            <a:r>
              <a:rPr lang="en-US" sz="9600" b="0" i="0" dirty="0">
                <a:solidFill>
                  <a:srgbClr val="000000"/>
                </a:solidFill>
                <a:effectLst/>
                <a:latin typeface="Aptos"/>
              </a:rPr>
              <a:t>1. Click on File in the menu bar in the upper left-hand corner of the screen.</a:t>
            </a:r>
            <a:endParaRPr lang="en-US" sz="9600" b="0" i="0" dirty="0">
              <a:solidFill>
                <a:srgbClr val="000000"/>
              </a:solidFill>
              <a:effectLst/>
              <a:latin typeface="Calibri" panose="020F0502020204030204" pitchFamily="34" charset="0"/>
            </a:endParaRPr>
          </a:p>
          <a:p>
            <a:pPr algn="l"/>
            <a:r>
              <a:rPr lang="en-US" sz="9600" b="0" i="0" dirty="0">
                <a:solidFill>
                  <a:srgbClr val="000000"/>
                </a:solidFill>
                <a:effectLst/>
                <a:latin typeface="Aptos"/>
              </a:rPr>
              <a:t>2. Click on Export.</a:t>
            </a:r>
            <a:endParaRPr lang="en-US" sz="9600" b="0" i="0" dirty="0">
              <a:solidFill>
                <a:srgbClr val="000000"/>
              </a:solidFill>
              <a:effectLst/>
              <a:latin typeface="Calibri" panose="020F0502020204030204" pitchFamily="34" charset="0"/>
            </a:endParaRPr>
          </a:p>
          <a:p>
            <a:pPr algn="l"/>
            <a:r>
              <a:rPr lang="en-US" sz="9600" b="0" i="0" dirty="0">
                <a:solidFill>
                  <a:srgbClr val="000000"/>
                </a:solidFill>
                <a:effectLst/>
                <a:latin typeface="Aptos"/>
              </a:rPr>
              <a:t>3. Name the file in the Export As box, choose a location to save in the Where box, and then click export.</a:t>
            </a:r>
            <a:endParaRPr lang="en-US" sz="9600" b="0" i="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13382552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TotalTime>
  <Words>589</Words>
  <Application>Microsoft Office PowerPoint</Application>
  <PresentationFormat>Custom</PresentationFormat>
  <Paragraphs>127</Paragraphs>
  <Slides>3</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vt:i4>
      </vt:variant>
    </vt:vector>
  </HeadingPairs>
  <TitlesOfParts>
    <vt:vector size="12" baseType="lpstr">
      <vt:lpstr>Aptos</vt:lpstr>
      <vt:lpstr>Arial</vt:lpstr>
      <vt:lpstr>Calibri</vt:lpstr>
      <vt:lpstr>Calibri (MS)</vt:lpstr>
      <vt:lpstr>Calibri (MS) Bold</vt:lpstr>
      <vt:lpstr>Calibri Light</vt:lpstr>
      <vt:lpstr>Josefin Sans</vt:lpstr>
      <vt:lpstr>Open Sans</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Carmen Lee</dc:creator>
  <cp:lastModifiedBy>Carmen Lee</cp:lastModifiedBy>
  <cp:revision>2</cp:revision>
  <dcterms:created xsi:type="dcterms:W3CDTF">2024-10-29T18:45:34Z</dcterms:created>
  <dcterms:modified xsi:type="dcterms:W3CDTF">2024-10-31T17:55:26Z</dcterms:modified>
</cp:coreProperties>
</file>