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5" r:id="rId2"/>
    <p:sldMasterId id="2147483692" r:id="rId3"/>
    <p:sldMasterId id="2147483718" r:id="rId4"/>
  </p:sldMasterIdLst>
  <p:notesMasterIdLst>
    <p:notesMasterId r:id="rId22"/>
  </p:notesMasterIdLst>
  <p:handoutMasterIdLst>
    <p:handoutMasterId r:id="rId23"/>
  </p:handoutMasterIdLst>
  <p:sldIdLst>
    <p:sldId id="273" r:id="rId5"/>
    <p:sldId id="269" r:id="rId6"/>
    <p:sldId id="270" r:id="rId7"/>
    <p:sldId id="272" r:id="rId8"/>
    <p:sldId id="278" r:id="rId9"/>
    <p:sldId id="262" r:id="rId10"/>
    <p:sldId id="265" r:id="rId11"/>
    <p:sldId id="264" r:id="rId12"/>
    <p:sldId id="280" r:id="rId13"/>
    <p:sldId id="263" r:id="rId14"/>
    <p:sldId id="266" r:id="rId15"/>
    <p:sldId id="277" r:id="rId16"/>
    <p:sldId id="279" r:id="rId17"/>
    <p:sldId id="274" r:id="rId18"/>
    <p:sldId id="281" r:id="rId19"/>
    <p:sldId id="282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67" autoAdjust="0"/>
    <p:restoredTop sz="94712" autoAdjust="0"/>
  </p:normalViewPr>
  <p:slideViewPr>
    <p:cSldViewPr snapToGrid="0">
      <p:cViewPr varScale="1">
        <p:scale>
          <a:sx n="108" d="100"/>
          <a:sy n="108" d="100"/>
        </p:scale>
        <p:origin x="61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44672-A3BE-45A0-AE4D-6D979A4B6504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E55D1-E13F-4736-A0C7-6F499F0F50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6000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3E8AF-C7DE-4CD2-AF0E-93ABF630A785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4023F-5C9C-40B2-80FD-AB97978405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862399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6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5A49EEE-0446-4569-B168-59ACA0DCE46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9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7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D6F81C5-673F-4978-9413-61D2093AF7E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6695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7633606-3214-4C20-B0D0-E3874FBFF6FE}" type="datetime1">
              <a:rPr lang="en-CA" smtClean="0"/>
              <a:t>2024-07-24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47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85042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64717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133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66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525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5529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C8E53BB-90F8-4718-A82D-73071E878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7606" y="3145159"/>
            <a:ext cx="5568394" cy="3213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Insert subtitle here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5510303-9EA0-4AAC-9293-91EBD25C3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606" y="1466588"/>
            <a:ext cx="5568394" cy="1671152"/>
          </a:xfrm>
        </p:spPr>
        <p:txBody>
          <a:bodyPr/>
          <a:lstStyle>
            <a:lvl1pPr>
              <a:defRPr sz="4400" b="1">
                <a:solidFill>
                  <a:srgbClr val="680922"/>
                </a:solidFill>
              </a:defRPr>
            </a:lvl1pPr>
          </a:lstStyle>
          <a:p>
            <a:r>
              <a:rPr lang="en-US" spc="100" dirty="0">
                <a:ea typeface="ＭＳ Ｐゴシック" charset="-128"/>
              </a:rPr>
              <a:t>Insert title here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515CFF-5C70-4CCE-BDFC-38E4D15EF4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021716"/>
            <a:ext cx="1126042" cy="5899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490F0C-F286-4B47-93CF-49F0F320F0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8892" t="20100" r="23052" b="-9045"/>
          <a:stretch/>
        </p:blipFill>
        <p:spPr>
          <a:xfrm rot="5400000">
            <a:off x="5401886" y="67888"/>
            <a:ext cx="6858002" cy="6722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6D6A5F-28C8-4793-8EFA-C3542109D3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62" y="5973342"/>
            <a:ext cx="1456228" cy="68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920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27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67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7365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6430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57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85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85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1CED588-D9DA-4EEC-AD92-233DA1DEE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30AB2BC-5567-455D-8404-BD21AF9874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C3FDDC7-BBAE-4B97-9985-D26F17584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6916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1520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897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8604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2530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989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4666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8296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5213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139547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19272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932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050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14" y="1131744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215" y="24108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215" y="32347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20637" y="24108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20637" y="3234750"/>
            <a:ext cx="5183188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447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7981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2293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2704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7" y="374643"/>
            <a:ext cx="3932237" cy="157423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8" y="1161760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6" y="2085274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7552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5AFF2B6-73C4-4A4F-AC2F-AA7E4E7A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F24DD43-3971-4597-92E5-6AEFAD2FAA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B3F710A-FB6A-44FB-952A-359BA1021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3115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3223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7221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3426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31760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1143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0168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36186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214361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94086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649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94962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13597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4" y="1073555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5" y="2352649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5" y="3176561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2117" y="2352649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2117" y="3176561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42976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29697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10166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8" y="1031348"/>
            <a:ext cx="3932237" cy="157423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9" y="1818465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7" y="2741979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5671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14FFC2-9DFA-4815-8718-3FBD8A3DB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2F876E0-0E0D-4000-8B87-4FD0AAF03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ED84DC7-5A9F-46D7-BA7D-866ADCF79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46343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694052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36836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35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836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43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952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87B7CE-866A-4325-A7B3-30B7E0230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96A1BB6-6CBF-49BA-9A97-EA728DEED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2A4B5AB-DC11-4161-A074-7291B607D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00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28FADC-B278-4C00-B144-264592398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CD937975-82BD-45C6-B713-8249DB200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99F60AE-80BE-4625-BB5A-D82F46087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8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71B2EB6-C71F-4E47-93DF-822D6CC9E25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0874" y="5933648"/>
            <a:ext cx="1456228" cy="68667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557471-C874-4D6D-A2C8-E8534B46100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611" y="5914343"/>
            <a:ext cx="1384410" cy="72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8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1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6A5AD-F9F1-4FD2-90A9-7DC187267613}"/>
              </a:ext>
            </a:extLst>
          </p:cNvPr>
          <p:cNvSpPr/>
          <p:nvPr userDrawn="1"/>
        </p:nvSpPr>
        <p:spPr>
          <a:xfrm rot="5400000">
            <a:off x="8644467" y="3310467"/>
            <a:ext cx="6858000" cy="237066"/>
          </a:xfrm>
          <a:prstGeom prst="rect">
            <a:avLst/>
          </a:prstGeom>
          <a:solidFill>
            <a:srgbClr val="680922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F78B7-FA8C-4779-AECC-1A86EF9281B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362496" y="6005392"/>
            <a:ext cx="1210618" cy="6342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64A39A-9DCB-4BC1-8493-47F2422E7B4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492" y="6005392"/>
            <a:ext cx="1456228" cy="68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4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537778" y="203517"/>
            <a:ext cx="1428199" cy="748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E4A0B8-BA70-4B82-A5BB-FBB45E877E58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305" y="234292"/>
            <a:ext cx="1456228" cy="68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5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26022" y="181080"/>
            <a:ext cx="1428199" cy="748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002E04-0BDE-45AE-8436-AD607851016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488" y="211855"/>
            <a:ext cx="1456228" cy="68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c@arthritisresearch.ca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C6E2-7CC6-47C0-A907-1D0C0D2152B0}"/>
              </a:ext>
            </a:extLst>
          </p:cNvPr>
          <p:cNvSpPr txBox="1">
            <a:spLocks/>
          </p:cNvSpPr>
          <p:nvPr/>
        </p:nvSpPr>
        <p:spPr>
          <a:xfrm>
            <a:off x="382772" y="218369"/>
            <a:ext cx="11739955" cy="11736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8092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How to use this template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FBE284-CE34-4E02-BE2F-C3A500BB0BD0}"/>
              </a:ext>
            </a:extLst>
          </p:cNvPr>
          <p:cNvSpPr txBox="1"/>
          <p:nvPr/>
        </p:nvSpPr>
        <p:spPr>
          <a:xfrm>
            <a:off x="382772" y="1392027"/>
            <a:ext cx="111110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/>
              <a:t>This template has a variety of slides for your use: four title slides and twelve content page examples. To select a slide to use, click on the drop-down menu beside the “new slide” button in the top left corner, and pick the one you want.</a:t>
            </a:r>
          </a:p>
          <a:p>
            <a:endParaRPr lang="en-US" altLang="en-US" dirty="0"/>
          </a:p>
          <a:p>
            <a:r>
              <a:rPr lang="en-US" altLang="en-US" dirty="0"/>
              <a:t>To insert text, simply double-click on the text box and start typing. Note that larger fonts (size 14+) work better for presentations than smaller sizes. </a:t>
            </a:r>
          </a:p>
          <a:p>
            <a:endParaRPr lang="en-US" altLang="en-US" dirty="0"/>
          </a:p>
          <a:p>
            <a:r>
              <a:rPr lang="en-US" altLang="en-US" dirty="0"/>
              <a:t>If you have any questions about how to use this template, please contact Arthritis Research Canada’s Marketing and Communications department at </a:t>
            </a:r>
            <a:r>
              <a:rPr lang="en-US" altLang="en-US" dirty="0">
                <a:hlinkClick r:id="rId2"/>
              </a:rPr>
              <a:t>mc@arthritisresearch.ca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b="1" dirty="0"/>
              <a:t>NOTE: Don’t forget to delete this slide before submitting or finish preparing your presentation.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7185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07623"/>
            <a:ext cx="9144000" cy="2387600"/>
          </a:xfrm>
        </p:spPr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Right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87298"/>
            <a:ext cx="9144000" cy="1655762"/>
          </a:xfrm>
        </p:spPr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Down Arrow 3">
            <a:extLst>
              <a:ext uri="{FF2B5EF4-FFF2-40B4-BE49-F238E27FC236}">
                <a16:creationId xmlns:a16="http://schemas.microsoft.com/office/drawing/2014/main" id="{FB4A8563-BAC6-437F-9291-BF52CACBE55D}"/>
              </a:ext>
            </a:extLst>
          </p:cNvPr>
          <p:cNvSpPr/>
          <p:nvPr/>
        </p:nvSpPr>
        <p:spPr>
          <a:xfrm>
            <a:off x="9034074" y="-594492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A356F-113B-43B8-8BD8-AB89B85BED7B}"/>
              </a:ext>
            </a:extLst>
          </p:cNvPr>
          <p:cNvSpPr txBox="1"/>
          <p:nvPr/>
        </p:nvSpPr>
        <p:spPr>
          <a:xfrm>
            <a:off x="9595958" y="-525533"/>
            <a:ext cx="25960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Add affiliated University logo here.</a:t>
            </a:r>
            <a:endParaRPr lang="en-CA" sz="1300" dirty="0"/>
          </a:p>
        </p:txBody>
      </p:sp>
    </p:spTree>
    <p:extLst>
      <p:ext uri="{BB962C8B-B14F-4D97-AF65-F5344CB8AC3E}">
        <p14:creationId xmlns:p14="http://schemas.microsoft.com/office/powerpoint/2010/main" val="2313791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pPr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0593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9262-4178-4443-B2AA-0642381B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DB4FB-C4EB-41F0-83CE-4EA8AAE58D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613757-8CE6-450C-BDAE-EBB34004FBDA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767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3869D-A6C5-4F33-A65A-21DAC2590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770A02A-8C73-4A4E-9391-95A1A8D9208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90874A-E1B5-433F-AD2C-6795634A0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A6B3CB-C5E0-4D5F-B5ED-AC6F181F58FA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01E27CFB-B0DC-48FD-926C-54D795C6C8D2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3728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6FE8-F39F-4FA0-BCAE-14D68BA7E6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Left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C7B21-367A-4F30-B91C-15AB89F409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546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E4C552-5BAA-4529-8B48-1999A0D5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5D1FD5-4D15-42DC-A7FA-A6E65D7F8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5659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28A5029-09B3-4392-9D14-8A69D601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27C25A-B467-4600-B51B-B7B91C5764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6DB68C-B122-42EB-8847-C154BB3D0DA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908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5A1235-6745-4887-9482-B3C832FE6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F357699-51D5-4F15-826B-60E61FF263A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631D5EE-E85D-4D56-868F-4185B791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</p:spPr>
        <p:txBody>
          <a:bodyPr/>
          <a:lstStyle/>
          <a:p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776C8-E878-44C2-8FF9-6F7FE9A6E14C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12DD00F-757E-4AAA-ADFF-2612B0BC9899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169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DABA00-CBB7-45FB-ADBC-9D50C298B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CA" sz="2400" dirty="0"/>
              <a:t>This Is 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FE3E3C-E8F2-45B5-84CA-6E4CC722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Presentation Title Page</a:t>
            </a:r>
            <a:br>
              <a:rPr lang="en-CA" dirty="0"/>
            </a:br>
            <a:r>
              <a:rPr lang="en-CA" dirty="0"/>
              <a:t>With Side Image</a:t>
            </a:r>
          </a:p>
        </p:txBody>
      </p:sp>
      <p:sp>
        <p:nvSpPr>
          <p:cNvPr id="4" name="Down Arrow 5">
            <a:extLst>
              <a:ext uri="{FF2B5EF4-FFF2-40B4-BE49-F238E27FC236}">
                <a16:creationId xmlns:a16="http://schemas.microsoft.com/office/drawing/2014/main" id="{3E1E9D5A-AC3F-40D8-800D-9E3C7594E8D9}"/>
              </a:ext>
            </a:extLst>
          </p:cNvPr>
          <p:cNvSpPr/>
          <p:nvPr/>
        </p:nvSpPr>
        <p:spPr>
          <a:xfrm rot="10800000">
            <a:off x="1474324" y="7004318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0932D-EE2E-417F-9506-78286B0C5FC1}"/>
              </a:ext>
            </a:extLst>
          </p:cNvPr>
          <p:cNvSpPr txBox="1"/>
          <p:nvPr/>
        </p:nvSpPr>
        <p:spPr>
          <a:xfrm>
            <a:off x="1958418" y="7073277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411585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7ED9-3AF8-42FB-AB1B-48627356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F77CA-B6BB-42F5-A37E-64638513E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info.</a:t>
            </a:r>
          </a:p>
          <a:p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97243F-EE37-4DF9-8D8E-4F28D73FF42C}"/>
              </a:ext>
            </a:extLst>
          </p:cNvPr>
          <p:cNvSpPr txBox="1"/>
          <p:nvPr/>
        </p:nvSpPr>
        <p:spPr>
          <a:xfrm>
            <a:off x="1306195" y="7110776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5" name="Right Arrow 8">
            <a:extLst>
              <a:ext uri="{FF2B5EF4-FFF2-40B4-BE49-F238E27FC236}">
                <a16:creationId xmlns:a16="http://schemas.microsoft.com/office/drawing/2014/main" id="{46BB626A-2B0E-4972-88FA-C56C6BE6DEE9}"/>
              </a:ext>
            </a:extLst>
          </p:cNvPr>
          <p:cNvSpPr/>
          <p:nvPr/>
        </p:nvSpPr>
        <p:spPr>
          <a:xfrm>
            <a:off x="177858" y="71107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7AA5184-E35E-44B7-B83F-40A948475394}"/>
              </a:ext>
            </a:extLst>
          </p:cNvPr>
          <p:cNvSpPr txBox="1">
            <a:spLocks/>
          </p:cNvSpPr>
          <p:nvPr/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C22F5F-28CA-4E28-95D4-CF35A9338653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388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122BB-5410-4CA9-B778-EA2A227E6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0D63-3FEF-444B-9475-41B716BAC9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5C1E6-3D31-435D-A060-C18853369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1240" y="1548536"/>
            <a:ext cx="5181600" cy="3712577"/>
          </a:xfrm>
        </p:spPr>
        <p:txBody>
          <a:bodyPr/>
          <a:lstStyle/>
          <a:p>
            <a:r>
              <a:rPr lang="en-CA" dirty="0"/>
              <a:t>Two Columns</a:t>
            </a:r>
          </a:p>
        </p:txBody>
      </p:sp>
    </p:spTree>
    <p:extLst>
      <p:ext uri="{BB962C8B-B14F-4D97-AF65-F5344CB8AC3E}">
        <p14:creationId xmlns:p14="http://schemas.microsoft.com/office/powerpoint/2010/main" val="2735176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FA32-6849-447F-8B59-143E66DC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08D06D8-5399-4961-8E49-753BDA6F95E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5" r="23765"/>
          <a:stretch>
            <a:fillRect/>
          </a:stretch>
        </p:blipFill>
        <p:spPr>
          <a:xfrm rot="5400000">
            <a:off x="6982212" y="946588"/>
            <a:ext cx="3473334" cy="496482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66BB9-C5A5-4C6E-9D9E-F4F45BD8B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E9E4FB-FE57-41CC-8F61-6FA44B6BB265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B73E517A-1E48-4779-8D56-49F8F76BF32B}"/>
              </a:ext>
            </a:extLst>
          </p:cNvPr>
          <p:cNvSpPr/>
          <p:nvPr/>
        </p:nvSpPr>
        <p:spPr>
          <a:xfrm>
            <a:off x="6919174" y="7022000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2898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Without Image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This Is A Subtitle</a:t>
            </a:r>
          </a:p>
          <a:p>
            <a:endParaRPr lang="en-CA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8736362" y="7014951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9220456" y="7083910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4334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2779" y="6343048"/>
            <a:ext cx="2924608" cy="325418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466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page 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948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4ADD-97F9-4497-9D94-395844EF0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30C914E-35B9-4113-AB73-7DE4F90A70E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3" r="18073"/>
          <a:stretch>
            <a:fillRect/>
          </a:stretch>
        </p:blipFill>
        <p:spPr>
          <a:xfrm rot="5400000">
            <a:off x="6851650" y="1287463"/>
            <a:ext cx="3729038" cy="4379912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40E6F-4390-4C07-A85A-E43CFB562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B7874A-99A1-41E3-96C1-641CF73DB481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3BF72126-25D9-48F1-BAEF-C87DDDB9FB9B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1861330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2.xml><?xml version="1.0" encoding="utf-8"?>
<a:theme xmlns:a="http://schemas.openxmlformats.org/drawingml/2006/main" name="2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3.xml><?xml version="1.0" encoding="utf-8"?>
<a:theme xmlns:a="http://schemas.openxmlformats.org/drawingml/2006/main" name="1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4.xml><?xml version="1.0" encoding="utf-8"?>
<a:theme xmlns:a="http://schemas.openxmlformats.org/drawingml/2006/main" name="3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ARC Presentation Template - logo only (English)</Template>
  <TotalTime>386</TotalTime>
  <Words>496</Words>
  <Application>Microsoft Office PowerPoint</Application>
  <PresentationFormat>Widescreen</PresentationFormat>
  <Paragraphs>76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Content Slide</vt:lpstr>
      <vt:lpstr>2_Content Slide</vt:lpstr>
      <vt:lpstr>1_Content Slide</vt:lpstr>
      <vt:lpstr>3_Content Slide</vt:lpstr>
      <vt:lpstr>PowerPoint Presentation</vt:lpstr>
      <vt:lpstr>Presentation Title Page With Side Image</vt:lpstr>
      <vt:lpstr>Content page example</vt:lpstr>
      <vt:lpstr>Content Page Example</vt:lpstr>
      <vt:lpstr>Page With Copy And Image</vt:lpstr>
      <vt:lpstr>Presentation Title Page Without Image</vt:lpstr>
      <vt:lpstr>Content Page Example</vt:lpstr>
      <vt:lpstr>Content page example</vt:lpstr>
      <vt:lpstr>Page With Copy And Image</vt:lpstr>
      <vt:lpstr>Presentation Title Page  With Bottom Bar &amp; Logo on the Right</vt:lpstr>
      <vt:lpstr>Content Page Example</vt:lpstr>
      <vt:lpstr>Content Page Example</vt:lpstr>
      <vt:lpstr>Page With Copy And Image</vt:lpstr>
      <vt:lpstr>Presentation Title Page  With Bottom Bar &amp; Logo on the Left</vt:lpstr>
      <vt:lpstr>Content Page Example</vt:lpstr>
      <vt:lpstr>Content Page Example</vt:lpstr>
      <vt:lpstr>Page With Copy And Image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Vicki Lee</dc:creator>
  <cp:lastModifiedBy>Vicky Rubio</cp:lastModifiedBy>
  <cp:revision>60</cp:revision>
  <dcterms:created xsi:type="dcterms:W3CDTF">2020-10-13T21:52:00Z</dcterms:created>
  <dcterms:modified xsi:type="dcterms:W3CDTF">2024-07-24T21:28:02Z</dcterms:modified>
</cp:coreProperties>
</file>