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5" r:id="rId2"/>
    <p:sldMasterId id="2147483692" r:id="rId3"/>
    <p:sldMasterId id="2147483718" r:id="rId4"/>
  </p:sldMasterIdLst>
  <p:notesMasterIdLst>
    <p:notesMasterId r:id="rId22"/>
  </p:notesMasterIdLst>
  <p:handoutMasterIdLst>
    <p:handoutMasterId r:id="rId23"/>
  </p:handoutMasterIdLst>
  <p:sldIdLst>
    <p:sldId id="273" r:id="rId5"/>
    <p:sldId id="269" r:id="rId6"/>
    <p:sldId id="270" r:id="rId7"/>
    <p:sldId id="272" r:id="rId8"/>
    <p:sldId id="278" r:id="rId9"/>
    <p:sldId id="262" r:id="rId10"/>
    <p:sldId id="265" r:id="rId11"/>
    <p:sldId id="264" r:id="rId12"/>
    <p:sldId id="280" r:id="rId13"/>
    <p:sldId id="263" r:id="rId14"/>
    <p:sldId id="266" r:id="rId15"/>
    <p:sldId id="277" r:id="rId16"/>
    <p:sldId id="279" r:id="rId17"/>
    <p:sldId id="274" r:id="rId18"/>
    <p:sldId id="281" r:id="rId19"/>
    <p:sldId id="282" r:id="rId20"/>
    <p:sldId id="28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09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59" autoAdjust="0"/>
    <p:restoredTop sz="94712" autoAdjust="0"/>
  </p:normalViewPr>
  <p:slideViewPr>
    <p:cSldViewPr snapToGrid="0">
      <p:cViewPr>
        <p:scale>
          <a:sx n="110" d="100"/>
          <a:sy n="110" d="100"/>
        </p:scale>
        <p:origin x="480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44672-A3BE-45A0-AE4D-6D979A4B6504}" type="datetime1">
              <a:rPr lang="en-CA" smtClean="0"/>
              <a:t>2024-07-04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E55D1-E13F-4736-A0C7-6F499F0F50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60001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3E8AF-C7DE-4CD2-AF0E-93ABF630A785}" type="datetime1">
              <a:rPr lang="en-CA" smtClean="0"/>
              <a:t>2024-07-04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4023F-5C9C-40B2-80FD-AB97978405F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862399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4023F-5C9C-40B2-80FD-AB97978405F5}" type="slidenum">
              <a:rPr lang="en-CA" smtClean="0"/>
              <a:t>6</a:t>
            </a:fld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5A49EEE-0446-4569-B168-59ACA0DCE466}" type="datetime1">
              <a:rPr lang="en-CA" smtClean="0"/>
              <a:t>2024-07-04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5955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4023F-5C9C-40B2-80FD-AB97978405F5}" type="slidenum">
              <a:rPr lang="en-CA" smtClean="0"/>
              <a:t>7</a:t>
            </a:fld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D6F81C5-673F-4978-9413-61D2093AF7E6}" type="datetime1">
              <a:rPr lang="en-CA" smtClean="0"/>
              <a:t>2024-07-04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6695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7633606-3214-4C20-B0D0-E3874FBFF6FE}" type="datetime1">
              <a:rPr lang="en-CA" smtClean="0"/>
              <a:t>2024-07-04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74023F-5C9C-40B2-80FD-AB97978405F5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6478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85042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164717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41335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6664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6"/>
            <a:ext cx="2628900" cy="489598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6"/>
            <a:ext cx="7734300" cy="48959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5252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2F5F-28CA-4E28-95D4-CF35A933865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5529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C8E53BB-90F8-4718-A82D-73071E8784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7606" y="3145159"/>
            <a:ext cx="5568394" cy="32139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Insert subtitle here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85510303-9EA0-4AAC-9293-91EBD25C3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606" y="1466588"/>
            <a:ext cx="5568394" cy="1671152"/>
          </a:xfrm>
        </p:spPr>
        <p:txBody>
          <a:bodyPr/>
          <a:lstStyle>
            <a:lvl1pPr>
              <a:defRPr sz="4400" b="1">
                <a:solidFill>
                  <a:srgbClr val="680922"/>
                </a:solidFill>
              </a:defRPr>
            </a:lvl1pPr>
          </a:lstStyle>
          <a:p>
            <a:r>
              <a:rPr lang="en-US" spc="100" dirty="0">
                <a:ea typeface="ＭＳ Ｐゴシック" charset="-128"/>
              </a:rPr>
              <a:t>Insert title here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515CFF-5C70-4CCE-BDFC-38E4D15EF4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6021716"/>
            <a:ext cx="1126042" cy="5899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490F0C-F286-4B47-93CF-49F0F320F0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8892" t="20100" r="23052" b="-9045"/>
          <a:stretch/>
        </p:blipFill>
        <p:spPr>
          <a:xfrm rot="5400000">
            <a:off x="5401886" y="67888"/>
            <a:ext cx="6858002" cy="67222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2DC1A9C-27AC-40BA-9162-D666E7FF5C9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410" y="5933969"/>
            <a:ext cx="581081" cy="76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920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66" y="1540322"/>
            <a:ext cx="11739955" cy="36810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8270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524405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3404130"/>
            <a:ext cx="9181394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6758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1548536"/>
            <a:ext cx="5181600" cy="37125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6997" y="1548536"/>
            <a:ext cx="5181600" cy="37125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73654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15" y="217344"/>
            <a:ext cx="11758611" cy="10890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716" y="1496438"/>
            <a:ext cx="5157787" cy="63387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1716" y="2320350"/>
            <a:ext cx="5157787" cy="28347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87138" y="1496438"/>
            <a:ext cx="5183188" cy="63387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87138" y="2320350"/>
            <a:ext cx="5183188" cy="28347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6430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857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8593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66" y="1540322"/>
            <a:ext cx="11739955" cy="368103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3853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1CED588-D9DA-4EEC-AD92-233DA1DEE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E30AB2BC-5567-455D-8404-BD21AF9874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C3FDDC7-BBAE-4B97-9985-D26F17584B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69169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1520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7066" y="1535448"/>
            <a:ext cx="11739955" cy="372566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58972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6"/>
            <a:ext cx="2628900" cy="489598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6"/>
            <a:ext cx="7734300" cy="48959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86042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2F5F-28CA-4E28-95D4-CF35A933865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25302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66989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46664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282967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021" y="2292797"/>
            <a:ext cx="11739955" cy="365453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152135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1139547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4019272"/>
            <a:ext cx="918139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209327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3"/>
          </p:nvPr>
        </p:nvSpPr>
        <p:spPr>
          <a:xfrm>
            <a:off x="6199121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3050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214" y="1131744"/>
            <a:ext cx="11758611" cy="11456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215" y="2410838"/>
            <a:ext cx="5157787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215" y="3234750"/>
            <a:ext cx="5157787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20637" y="2410838"/>
            <a:ext cx="5183188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20637" y="3234750"/>
            <a:ext cx="5183188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94476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524405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3404130"/>
            <a:ext cx="918139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67981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922930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327042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47" y="374643"/>
            <a:ext cx="3932237" cy="1574233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6988" y="1161760"/>
            <a:ext cx="6172200" cy="42379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146" y="2085274"/>
            <a:ext cx="3932237" cy="331443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075520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5AFF2B6-73C4-4A4F-AC2F-AA7E4E7A1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664" y="1036286"/>
            <a:ext cx="10066827" cy="922713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F24DD43-3971-4597-92E5-6AEFAD2FAA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75481" y="2119746"/>
            <a:ext cx="438101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FB3F710A-FB6A-44FB-952A-359BA1021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9664" y="2119746"/>
            <a:ext cx="494587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13115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7066" y="2413060"/>
            <a:ext cx="11739955" cy="34497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43223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04847" y="1136650"/>
            <a:ext cx="2628900" cy="473696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8147" y="1136650"/>
            <a:ext cx="7734300" cy="4736962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372218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23426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31760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11435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770168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021" y="2292797"/>
            <a:ext cx="11739955" cy="365453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836186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1214361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4094086"/>
            <a:ext cx="918139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96494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1548536"/>
            <a:ext cx="5181600" cy="371257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6997" y="1548536"/>
            <a:ext cx="5181600" cy="37125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949626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3"/>
          </p:nvPr>
        </p:nvSpPr>
        <p:spPr>
          <a:xfrm>
            <a:off x="6199121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613597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694" y="1073555"/>
            <a:ext cx="11758611" cy="11456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695" y="2352649"/>
            <a:ext cx="5157787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6695" y="3176561"/>
            <a:ext cx="5157787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92117" y="2352649"/>
            <a:ext cx="5183188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92117" y="3176561"/>
            <a:ext cx="5183188" cy="283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842976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329697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110166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48" y="1031348"/>
            <a:ext cx="3932237" cy="157423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6989" y="1818465"/>
            <a:ext cx="6172200" cy="42379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147" y="2741979"/>
            <a:ext cx="3932237" cy="331443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55671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A14FFC2-9DFA-4815-8718-3FBD8A3DB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664" y="1036286"/>
            <a:ext cx="10066827" cy="922713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2F876E0-0E0D-4000-8B87-4FD0AAF03C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75481" y="2119746"/>
            <a:ext cx="438101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AED84DC7-5A9F-46D7-BA7D-866ADCF798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9664" y="2119746"/>
            <a:ext cx="494587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463430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7066" y="2413060"/>
            <a:ext cx="11739955" cy="34497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694052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04847" y="1136650"/>
            <a:ext cx="2628900" cy="473696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8147" y="1136650"/>
            <a:ext cx="7734300" cy="4736962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736836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00352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15" y="217344"/>
            <a:ext cx="11758611" cy="10890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716" y="1496438"/>
            <a:ext cx="5157787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1716" y="2320350"/>
            <a:ext cx="5157787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87138" y="1496438"/>
            <a:ext cx="5183188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87138" y="2320350"/>
            <a:ext cx="5183188" cy="283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8361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943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9529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A87B7CE-866A-4325-A7B3-30B7E0230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F96A1BB6-6CBF-49BA-9A97-EA728DEED6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D2A4B5AB-DC11-4161-A074-7291B607D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1001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A28FADC-B278-4C00-B144-264592398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CD937975-82BD-45C6-B713-8249DB2000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99F60AE-80BE-4625-BB5A-D82F460872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983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7066" y="218369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7066" y="1535448"/>
            <a:ext cx="11739955" cy="3725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1E684-5CF8-4FD8-AE44-0E0E99F6F95B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557471-C874-4D6D-A2C8-E8534B461007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611" y="5914343"/>
            <a:ext cx="1384410" cy="7252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D4F7349-0D47-438D-8536-74C9252F1555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7392" y="5894275"/>
            <a:ext cx="581081" cy="76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984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91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7066" y="218369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7066" y="1535448"/>
            <a:ext cx="11739955" cy="3725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1E684-5CF8-4FD8-AE44-0E0E99F6F95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B6A5AD-F9F1-4FD2-90A9-7DC187267613}"/>
              </a:ext>
            </a:extLst>
          </p:cNvPr>
          <p:cNvSpPr/>
          <p:nvPr userDrawn="1"/>
        </p:nvSpPr>
        <p:spPr>
          <a:xfrm rot="5400000">
            <a:off x="8644467" y="3310467"/>
            <a:ext cx="6858000" cy="237066"/>
          </a:xfrm>
          <a:prstGeom prst="rect">
            <a:avLst/>
          </a:prstGeom>
          <a:solidFill>
            <a:srgbClr val="680922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5F78B7-FA8C-4779-AECC-1A86EF9281BE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362496" y="6005392"/>
            <a:ext cx="1210618" cy="6342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2824C91-E653-4244-B167-D6D47737361B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0505" y="5939799"/>
            <a:ext cx="581081" cy="76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847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234545"/>
            <a:ext cx="12192000" cy="664176"/>
          </a:xfrm>
          <a:prstGeom prst="rect">
            <a:avLst/>
          </a:prstGeom>
          <a:solidFill>
            <a:srgbClr val="68092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022" y="2422400"/>
            <a:ext cx="11739955" cy="3483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1771A4-339C-43AA-977E-57155727C47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537778" y="203517"/>
            <a:ext cx="1428199" cy="7482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D851F8-2984-47AE-B0F7-C879BD849F6F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2206" y="194919"/>
            <a:ext cx="581081" cy="76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150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234545"/>
            <a:ext cx="12192000" cy="664176"/>
          </a:xfrm>
          <a:prstGeom prst="rect">
            <a:avLst/>
          </a:prstGeom>
          <a:solidFill>
            <a:srgbClr val="68092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022" y="2422400"/>
            <a:ext cx="11739955" cy="3483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1771A4-339C-43AA-977E-57155727C47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26022" y="181080"/>
            <a:ext cx="1428199" cy="7482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F4BDBA-FFA6-4C45-B47F-B1F207F85F9A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490" y="189534"/>
            <a:ext cx="581081" cy="76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99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c@arthritisresearch.ca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BC6E2-7CC6-47C0-A907-1D0C0D2152B0}"/>
              </a:ext>
            </a:extLst>
          </p:cNvPr>
          <p:cNvSpPr txBox="1">
            <a:spLocks/>
          </p:cNvSpPr>
          <p:nvPr/>
        </p:nvSpPr>
        <p:spPr>
          <a:xfrm>
            <a:off x="382772" y="218369"/>
            <a:ext cx="11739955" cy="117365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68092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/>
              <a:t>How to use this template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FBE284-CE34-4E02-BE2F-C3A500BB0BD0}"/>
              </a:ext>
            </a:extLst>
          </p:cNvPr>
          <p:cNvSpPr txBox="1"/>
          <p:nvPr/>
        </p:nvSpPr>
        <p:spPr>
          <a:xfrm>
            <a:off x="382772" y="1392027"/>
            <a:ext cx="1111102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dirty="0"/>
              <a:t>This template has a variety of slides for your use: four title slides and twelve content page examples. To select a slide to use, click on the drop-down menu beside the “new slide” button in the top left corner, and pick the one you want.</a:t>
            </a:r>
          </a:p>
          <a:p>
            <a:endParaRPr lang="en-US" altLang="en-US" dirty="0"/>
          </a:p>
          <a:p>
            <a:r>
              <a:rPr lang="en-US" altLang="en-US" dirty="0"/>
              <a:t>To insert text, simply double-click on the text box and start typing. Note that larger fonts (size 14+) work better for presentations than smaller sizes. </a:t>
            </a:r>
          </a:p>
          <a:p>
            <a:endParaRPr lang="en-US" altLang="en-US" dirty="0"/>
          </a:p>
          <a:p>
            <a:r>
              <a:rPr lang="en-US" altLang="en-US" dirty="0"/>
              <a:t>If you have any questions about how to use this template, please contact Arthritis Research Canada’s Marketing and Communications department at </a:t>
            </a:r>
            <a:r>
              <a:rPr lang="en-US" altLang="en-US" dirty="0">
                <a:hlinkClick r:id="rId2"/>
              </a:rPr>
              <a:t>mc@arthritisresearch.ca</a:t>
            </a:r>
            <a:endParaRPr lang="en-US" altLang="en-US" dirty="0"/>
          </a:p>
          <a:p>
            <a:endParaRPr lang="en-US" altLang="en-US" dirty="0"/>
          </a:p>
          <a:p>
            <a:r>
              <a:rPr lang="en-US" altLang="en-US" b="1" dirty="0"/>
              <a:t>NOTE: Don’t forget to delete this slide before submitting or finish preparing your presentation.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47185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07623"/>
            <a:ext cx="9144000" cy="2387600"/>
          </a:xfrm>
        </p:spPr>
        <p:txBody>
          <a:bodyPr/>
          <a:lstStyle/>
          <a:p>
            <a:r>
              <a:rPr lang="en-US" dirty="0"/>
              <a:t>Presentation Title Page </a:t>
            </a:r>
            <a:br>
              <a:rPr lang="en-US" dirty="0"/>
            </a:br>
            <a:r>
              <a:rPr lang="en-US" dirty="0"/>
              <a:t>With Bottom Bar &amp; Logo on the Right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87298"/>
            <a:ext cx="9144000" cy="1655762"/>
          </a:xfrm>
        </p:spPr>
        <p:txBody>
          <a:bodyPr/>
          <a:lstStyle/>
          <a:p>
            <a:r>
              <a:rPr lang="en-US" dirty="0"/>
              <a:t>Subtitle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1199870" y="6930022"/>
            <a:ext cx="62024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To add or remove footer info. </a:t>
            </a:r>
          </a:p>
          <a:p>
            <a:r>
              <a:rPr lang="en-US" sz="1100" b="1" dirty="0"/>
              <a:t>Go to INSERT &gt; Header &amp; Footer. </a:t>
            </a:r>
          </a:p>
          <a:p>
            <a:r>
              <a:rPr lang="en-US" sz="1100" dirty="0"/>
              <a:t>Then select what you’d like to show or remove (</a:t>
            </a:r>
            <a:r>
              <a:rPr lang="en-US" sz="1100" dirty="0" err="1"/>
              <a:t>eg</a:t>
            </a:r>
            <a:r>
              <a:rPr lang="en-US" sz="1100" dirty="0"/>
              <a:t>. Slide number, footer) and select Apply or Apply All.</a:t>
            </a:r>
          </a:p>
        </p:txBody>
      </p:sp>
      <p:sp>
        <p:nvSpPr>
          <p:cNvPr id="7" name="Right Arrow 6"/>
          <p:cNvSpPr/>
          <p:nvPr/>
        </p:nvSpPr>
        <p:spPr>
          <a:xfrm>
            <a:off x="71533" y="693002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Down Arrow 3">
            <a:extLst>
              <a:ext uri="{FF2B5EF4-FFF2-40B4-BE49-F238E27FC236}">
                <a16:creationId xmlns:a16="http://schemas.microsoft.com/office/drawing/2014/main" id="{FB4A8563-BAC6-437F-9291-BF52CACBE55D}"/>
              </a:ext>
            </a:extLst>
          </p:cNvPr>
          <p:cNvSpPr/>
          <p:nvPr/>
        </p:nvSpPr>
        <p:spPr>
          <a:xfrm>
            <a:off x="9034074" y="-594492"/>
            <a:ext cx="484094" cy="430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DA356F-113B-43B8-8BD8-AB89B85BED7B}"/>
              </a:ext>
            </a:extLst>
          </p:cNvPr>
          <p:cNvSpPr txBox="1"/>
          <p:nvPr/>
        </p:nvSpPr>
        <p:spPr>
          <a:xfrm>
            <a:off x="9595958" y="-525533"/>
            <a:ext cx="259604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Add affiliated University logo here.</a:t>
            </a:r>
            <a:endParaRPr lang="en-CA" sz="1300" dirty="0"/>
          </a:p>
        </p:txBody>
      </p:sp>
    </p:spTree>
    <p:extLst>
      <p:ext uri="{BB962C8B-B14F-4D97-AF65-F5344CB8AC3E}">
        <p14:creationId xmlns:p14="http://schemas.microsoft.com/office/powerpoint/2010/main" val="2313791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 footer info.</a:t>
            </a:r>
            <a:endParaRPr lang="en-CA" dirty="0"/>
          </a:p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9C22F5F-28CA-4E28-95D4-CF35A9338653}" type="slidenum">
              <a:rPr lang="en-CA" smtClean="0"/>
              <a:pPr/>
              <a:t>11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70593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79262-4178-4443-B2AA-0642381B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4DB4FB-C4EB-41F0-83CE-4EA8AAE58DE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  <a:p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613757-8CE6-450C-BDAE-EBB34004FBDA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CA" dirty="0"/>
              <a:t>Two Columns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77678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3869D-A6C5-4F33-A65A-21DAC2590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Page With Copy And Image</a:t>
            </a:r>
            <a:endParaRPr lang="en-CA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770A02A-8C73-4A4E-9391-95A1A8D9208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8" r="16658"/>
          <a:stretch>
            <a:fillRect/>
          </a:stretch>
        </p:blipFill>
        <p:spPr>
          <a:xfrm rot="5400000">
            <a:off x="6818313" y="1878013"/>
            <a:ext cx="3895725" cy="4381500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90874A-E1B5-433F-AD2C-6795634A044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A6B3CB-C5E0-4D5F-B5ED-AC6F181F58FA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8" name="Right Arrow 8">
            <a:extLst>
              <a:ext uri="{FF2B5EF4-FFF2-40B4-BE49-F238E27FC236}">
                <a16:creationId xmlns:a16="http://schemas.microsoft.com/office/drawing/2014/main" id="{01E27CFB-B0DC-48FD-926C-54D795C6C8D2}"/>
              </a:ext>
            </a:extLst>
          </p:cNvPr>
          <p:cNvSpPr/>
          <p:nvPr/>
        </p:nvSpPr>
        <p:spPr>
          <a:xfrm>
            <a:off x="6883664" y="7051362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3728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66FE8-F39F-4FA0-BCAE-14D68BA7E6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Title Page </a:t>
            </a:r>
            <a:br>
              <a:rPr lang="en-US" dirty="0"/>
            </a:br>
            <a:r>
              <a:rPr lang="en-US" dirty="0"/>
              <a:t>With Bottom Bar &amp; Logo on the Left</a:t>
            </a:r>
            <a:endParaRPr lang="en-C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5C7B21-367A-4F30-B91C-15AB89F409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15462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4E4C552-5BAA-4529-8B48-1999A0D5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</p:spPr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A5D1FD5-4D15-42DC-A7FA-A6E65D7F85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021" y="2292797"/>
            <a:ext cx="11739955" cy="3654530"/>
          </a:xfrm>
        </p:spPr>
        <p:txBody>
          <a:bodyPr/>
          <a:lstStyle/>
          <a:p>
            <a:r>
              <a:rPr lang="en-US" dirty="0"/>
              <a:t>With footer info.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35659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28A5029-09B3-4392-9D14-8A69D601F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</p:spPr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827C25A-B467-4600-B51B-B7B91C5764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7066" y="2329297"/>
            <a:ext cx="5726412" cy="3597324"/>
          </a:xfrm>
        </p:spPr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  <a:p>
            <a:endParaRPr lang="en-CA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236DB68C-B122-42EB-8847-C154BB3D0DAC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99121" y="2329297"/>
            <a:ext cx="5726412" cy="3597324"/>
          </a:xfrm>
        </p:spPr>
        <p:txBody>
          <a:bodyPr/>
          <a:lstStyle/>
          <a:p>
            <a:r>
              <a:rPr lang="en-CA" dirty="0"/>
              <a:t>Two Columns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49084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75A1235-6745-4887-9482-B3C832FE6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664" y="1036286"/>
            <a:ext cx="10066827" cy="922713"/>
          </a:xfrm>
        </p:spPr>
        <p:txBody>
          <a:bodyPr/>
          <a:lstStyle/>
          <a:p>
            <a:r>
              <a:rPr lang="en-US" dirty="0"/>
              <a:t>Page With Copy And Image</a:t>
            </a:r>
            <a:endParaRPr lang="en-CA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F357699-51D5-4F15-826B-60E61FF263A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8" r="16658"/>
          <a:stretch>
            <a:fillRect/>
          </a:stretch>
        </p:blipFill>
        <p:spPr>
          <a:xfrm rot="5400000">
            <a:off x="6818313" y="1878013"/>
            <a:ext cx="3895725" cy="4381500"/>
          </a:xfr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0631D5EE-E85D-4D56-868F-4185B791F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9664" y="2119746"/>
            <a:ext cx="4945870" cy="3896302"/>
          </a:xfrm>
        </p:spPr>
        <p:txBody>
          <a:bodyPr/>
          <a:lstStyle/>
          <a:p>
            <a:endParaRPr lang="en-C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0776C8-E878-44C2-8FF9-6F7FE9A6E14C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F12DD00F-757E-4AAA-ADFF-2612B0BC9899}"/>
              </a:ext>
            </a:extLst>
          </p:cNvPr>
          <p:cNvSpPr/>
          <p:nvPr/>
        </p:nvSpPr>
        <p:spPr>
          <a:xfrm>
            <a:off x="6883664" y="7051362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1691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FDABA00-CBB7-45FB-ADBC-9D50C298B3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CA" sz="2400" dirty="0"/>
              <a:t>This Is Subtitle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FE3E3C-E8F2-45B5-84CA-6E4CC7220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Presentation Title Page</a:t>
            </a:r>
            <a:br>
              <a:rPr lang="en-CA" dirty="0"/>
            </a:br>
            <a:r>
              <a:rPr lang="en-CA" dirty="0"/>
              <a:t>With Side Image</a:t>
            </a:r>
          </a:p>
        </p:txBody>
      </p:sp>
      <p:sp>
        <p:nvSpPr>
          <p:cNvPr id="4" name="Down Arrow 5">
            <a:extLst>
              <a:ext uri="{FF2B5EF4-FFF2-40B4-BE49-F238E27FC236}">
                <a16:creationId xmlns:a16="http://schemas.microsoft.com/office/drawing/2014/main" id="{3E1E9D5A-AC3F-40D8-800D-9E3C7594E8D9}"/>
              </a:ext>
            </a:extLst>
          </p:cNvPr>
          <p:cNvSpPr/>
          <p:nvPr/>
        </p:nvSpPr>
        <p:spPr>
          <a:xfrm rot="10800000">
            <a:off x="1474324" y="7004318"/>
            <a:ext cx="484094" cy="430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60932D-EE2E-417F-9506-78286B0C5FC1}"/>
              </a:ext>
            </a:extLst>
          </p:cNvPr>
          <p:cNvSpPr txBox="1"/>
          <p:nvPr/>
        </p:nvSpPr>
        <p:spPr>
          <a:xfrm>
            <a:off x="1958418" y="7073277"/>
            <a:ext cx="25960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Add affiliated University logo here.</a:t>
            </a:r>
            <a:endParaRPr lang="en-CA" sz="1100" dirty="0"/>
          </a:p>
        </p:txBody>
      </p:sp>
    </p:spTree>
    <p:extLst>
      <p:ext uri="{BB962C8B-B14F-4D97-AF65-F5344CB8AC3E}">
        <p14:creationId xmlns:p14="http://schemas.microsoft.com/office/powerpoint/2010/main" val="4115852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97ED9-3AF8-42FB-AB1B-48627356A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BF77CA-B6BB-42F5-A37E-64638513E2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With footer info.</a:t>
            </a:r>
          </a:p>
          <a:p>
            <a:endParaRPr lang="en-C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97243F-EE37-4DF9-8D8E-4F28D73FF42C}"/>
              </a:ext>
            </a:extLst>
          </p:cNvPr>
          <p:cNvSpPr txBox="1"/>
          <p:nvPr/>
        </p:nvSpPr>
        <p:spPr>
          <a:xfrm>
            <a:off x="1306195" y="7110776"/>
            <a:ext cx="62024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To add or remove footer info. </a:t>
            </a:r>
          </a:p>
          <a:p>
            <a:r>
              <a:rPr lang="en-US" sz="1100" b="1" dirty="0"/>
              <a:t>Go to INSERT &gt; Header &amp; Footer. </a:t>
            </a:r>
          </a:p>
          <a:p>
            <a:r>
              <a:rPr lang="en-US" sz="1100" dirty="0"/>
              <a:t>Then select what you’d like to show or remove (</a:t>
            </a:r>
            <a:r>
              <a:rPr lang="en-US" sz="1100" dirty="0" err="1"/>
              <a:t>eg</a:t>
            </a:r>
            <a:r>
              <a:rPr lang="en-US" sz="1100" dirty="0"/>
              <a:t>. Slide number, footer) and select Apply or Apply All.</a:t>
            </a:r>
          </a:p>
        </p:txBody>
      </p:sp>
      <p:sp>
        <p:nvSpPr>
          <p:cNvPr id="5" name="Right Arrow 8">
            <a:extLst>
              <a:ext uri="{FF2B5EF4-FFF2-40B4-BE49-F238E27FC236}">
                <a16:creationId xmlns:a16="http://schemas.microsoft.com/office/drawing/2014/main" id="{46BB626A-2B0E-4972-88FA-C56C6BE6DEE9}"/>
              </a:ext>
            </a:extLst>
          </p:cNvPr>
          <p:cNvSpPr/>
          <p:nvPr/>
        </p:nvSpPr>
        <p:spPr>
          <a:xfrm>
            <a:off x="177858" y="711077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67AA5184-E35E-44B7-B83F-40A948475394}"/>
              </a:ext>
            </a:extLst>
          </p:cNvPr>
          <p:cNvSpPr txBox="1">
            <a:spLocks/>
          </p:cNvSpPr>
          <p:nvPr/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9C22F5F-28CA-4E28-95D4-CF35A9338653}" type="slidenum">
              <a:rPr lang="en-CA" smtClean="0"/>
              <a:pPr/>
              <a:t>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73886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122BB-5410-4CA9-B778-EA2A227E6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50D63-3FEF-444B-9475-41B716BAC9B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  <a:p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25C1E6-3D31-435D-A060-C188533690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61240" y="1548536"/>
            <a:ext cx="5181600" cy="3712577"/>
          </a:xfrm>
        </p:spPr>
        <p:txBody>
          <a:bodyPr/>
          <a:lstStyle/>
          <a:p>
            <a:r>
              <a:rPr lang="en-CA" dirty="0"/>
              <a:t>Two Columns</a:t>
            </a:r>
          </a:p>
        </p:txBody>
      </p:sp>
    </p:spTree>
    <p:extLst>
      <p:ext uri="{BB962C8B-B14F-4D97-AF65-F5344CB8AC3E}">
        <p14:creationId xmlns:p14="http://schemas.microsoft.com/office/powerpoint/2010/main" val="2735176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2FA32-6849-447F-8B59-143E66DC5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Page With Copy And Image</a:t>
            </a:r>
            <a:endParaRPr lang="en-CA" sz="40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808D06D8-5399-4961-8E49-753BDA6F95E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5" r="23765"/>
          <a:stretch>
            <a:fillRect/>
          </a:stretch>
        </p:blipFill>
        <p:spPr>
          <a:xfrm rot="5400000">
            <a:off x="6982212" y="946588"/>
            <a:ext cx="3473334" cy="4964824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E66BB9-C5A5-4C6E-9D9E-F4F45BD8B83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E9E4FB-FE57-41CC-8F61-6FA44B6BB265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8" name="Right Arrow 8">
            <a:extLst>
              <a:ext uri="{FF2B5EF4-FFF2-40B4-BE49-F238E27FC236}">
                <a16:creationId xmlns:a16="http://schemas.microsoft.com/office/drawing/2014/main" id="{B73E517A-1E48-4779-8D56-49F8F76BF32B}"/>
              </a:ext>
            </a:extLst>
          </p:cNvPr>
          <p:cNvSpPr/>
          <p:nvPr/>
        </p:nvSpPr>
        <p:spPr>
          <a:xfrm>
            <a:off x="6919174" y="7022000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2898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Title Page Without Image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/>
              <a:t>This Is A Subtitle</a:t>
            </a:r>
          </a:p>
          <a:p>
            <a:endParaRPr lang="en-CA" dirty="0"/>
          </a:p>
        </p:txBody>
      </p:sp>
      <p:sp>
        <p:nvSpPr>
          <p:cNvPr id="6" name="Down Arrow 5"/>
          <p:cNvSpPr/>
          <p:nvPr/>
        </p:nvSpPr>
        <p:spPr>
          <a:xfrm rot="10800000">
            <a:off x="8736362" y="7014951"/>
            <a:ext cx="484094" cy="430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9220456" y="7083910"/>
            <a:ext cx="25960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Add affiliated University logo here.</a:t>
            </a:r>
            <a:endParaRPr lang="en-CA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1199870" y="6930022"/>
            <a:ext cx="62024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To add or remove footer info. </a:t>
            </a:r>
          </a:p>
          <a:p>
            <a:r>
              <a:rPr lang="en-US" sz="1100" b="1" dirty="0"/>
              <a:t>Go to INSERT &gt; Header &amp; Footer. </a:t>
            </a:r>
          </a:p>
          <a:p>
            <a:r>
              <a:rPr lang="en-US" sz="1100" dirty="0"/>
              <a:t>Then select what you’d like to show or remove (</a:t>
            </a:r>
            <a:r>
              <a:rPr lang="en-US" sz="1100" dirty="0" err="1"/>
              <a:t>eg</a:t>
            </a:r>
            <a:r>
              <a:rPr lang="en-US" sz="1100" dirty="0"/>
              <a:t>. Slide number, footer) and select Apply or Apply All.</a:t>
            </a:r>
          </a:p>
        </p:txBody>
      </p:sp>
      <p:sp>
        <p:nvSpPr>
          <p:cNvPr id="9" name="Right Arrow 8"/>
          <p:cNvSpPr/>
          <p:nvPr/>
        </p:nvSpPr>
        <p:spPr>
          <a:xfrm>
            <a:off x="71533" y="693002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4334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With footer info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12779" y="6343048"/>
            <a:ext cx="2924608" cy="325418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4666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page example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09483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B4ADD-97F9-4497-9D94-395844EF0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Page With Copy And Image</a:t>
            </a:r>
            <a:endParaRPr lang="en-CA" sz="40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30C914E-35B9-4113-AB73-7DE4F90A70E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3" r="18073"/>
          <a:stretch>
            <a:fillRect/>
          </a:stretch>
        </p:blipFill>
        <p:spPr>
          <a:xfrm rot="5400000">
            <a:off x="6851650" y="1287463"/>
            <a:ext cx="3729038" cy="4379912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640E6F-4390-4C07-A85A-E43CFB56249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B7874A-99A1-41E3-96C1-641CF73DB481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8" name="Right Arrow 8">
            <a:extLst>
              <a:ext uri="{FF2B5EF4-FFF2-40B4-BE49-F238E27FC236}">
                <a16:creationId xmlns:a16="http://schemas.microsoft.com/office/drawing/2014/main" id="{3BF72126-25D9-48F1-BAEF-C87DDDB9FB9B}"/>
              </a:ext>
            </a:extLst>
          </p:cNvPr>
          <p:cNvSpPr/>
          <p:nvPr/>
        </p:nvSpPr>
        <p:spPr>
          <a:xfrm>
            <a:off x="6883664" y="7051362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1861330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2.xml><?xml version="1.0" encoding="utf-8"?>
<a:theme xmlns:a="http://schemas.openxmlformats.org/drawingml/2006/main" name="2_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3.xml><?xml version="1.0" encoding="utf-8"?>
<a:theme xmlns:a="http://schemas.openxmlformats.org/drawingml/2006/main" name="1_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4.xml><?xml version="1.0" encoding="utf-8"?>
<a:theme xmlns:a="http://schemas.openxmlformats.org/drawingml/2006/main" name="3_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ARC Presentation Template - logo only (English)</Template>
  <TotalTime>380</TotalTime>
  <Words>496</Words>
  <Application>Microsoft Office PowerPoint</Application>
  <PresentationFormat>Widescreen</PresentationFormat>
  <Paragraphs>76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Content Slide</vt:lpstr>
      <vt:lpstr>2_Content Slide</vt:lpstr>
      <vt:lpstr>1_Content Slide</vt:lpstr>
      <vt:lpstr>3_Content Slide</vt:lpstr>
      <vt:lpstr>PowerPoint Presentation</vt:lpstr>
      <vt:lpstr>Presentation Title Page With Side Image</vt:lpstr>
      <vt:lpstr>Content page example</vt:lpstr>
      <vt:lpstr>Content Page Example</vt:lpstr>
      <vt:lpstr>Page With Copy And Image</vt:lpstr>
      <vt:lpstr>Presentation Title Page Without Image</vt:lpstr>
      <vt:lpstr>Content Page Example</vt:lpstr>
      <vt:lpstr>Content page example</vt:lpstr>
      <vt:lpstr>Page With Copy And Image</vt:lpstr>
      <vt:lpstr>Presentation Title Page  With Bottom Bar &amp; Logo on the Right</vt:lpstr>
      <vt:lpstr>Content Page Example</vt:lpstr>
      <vt:lpstr>Content Page Example</vt:lpstr>
      <vt:lpstr>Page With Copy And Image</vt:lpstr>
      <vt:lpstr>Presentation Title Page  With Bottom Bar &amp; Logo on the Left</vt:lpstr>
      <vt:lpstr>Content Page Example</vt:lpstr>
      <vt:lpstr>Content Page Example</vt:lpstr>
      <vt:lpstr>Page With Copy And Image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Vicki Lee</dc:creator>
  <cp:lastModifiedBy>Vicky Rubio</cp:lastModifiedBy>
  <cp:revision>59</cp:revision>
  <dcterms:created xsi:type="dcterms:W3CDTF">2020-10-13T21:52:00Z</dcterms:created>
  <dcterms:modified xsi:type="dcterms:W3CDTF">2024-07-04T20:50:54Z</dcterms:modified>
</cp:coreProperties>
</file>