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558" y="-3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2024-07-24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C99220E-855A-41DE-89A1-E82608063D4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62" y="5835449"/>
            <a:ext cx="1295916" cy="863944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02F4A4-16FC-4761-B6FC-5224137A27C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695" y="5845015"/>
            <a:ext cx="1295916" cy="86394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2D9176F-2C84-4A85-B974-B71503DB3D6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580" y="5824187"/>
            <a:ext cx="1295916" cy="86394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9282669-357E-47FF-BFCB-0C8E9914362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7649" y="145659"/>
            <a:ext cx="1295916" cy="86394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81786E1-8A43-410B-A1F2-77CD0FBB6B9B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221" y="171843"/>
            <a:ext cx="1295916" cy="86394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391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60</cp:revision>
  <dcterms:created xsi:type="dcterms:W3CDTF">2020-10-13T21:52:00Z</dcterms:created>
  <dcterms:modified xsi:type="dcterms:W3CDTF">2024-07-24T18:06:20Z</dcterms:modified>
</cp:coreProperties>
</file>