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5" r:id="rId2"/>
    <p:sldMasterId id="2147483692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73" r:id="rId5"/>
    <p:sldId id="269" r:id="rId6"/>
    <p:sldId id="270" r:id="rId7"/>
    <p:sldId id="272" r:id="rId8"/>
    <p:sldId id="278" r:id="rId9"/>
    <p:sldId id="262" r:id="rId10"/>
    <p:sldId id="265" r:id="rId11"/>
    <p:sldId id="264" r:id="rId12"/>
    <p:sldId id="280" r:id="rId13"/>
    <p:sldId id="263" r:id="rId14"/>
    <p:sldId id="266" r:id="rId15"/>
    <p:sldId id="277" r:id="rId16"/>
    <p:sldId id="279" r:id="rId17"/>
    <p:sldId id="274" r:id="rId18"/>
    <p:sldId id="28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55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4672-A3BE-45A0-AE4D-6D979A4B6504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55D1-E13F-4736-A0C7-6F499F0F50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6000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E8AF-C7DE-4CD2-AF0E-93ABF630A785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023F-5C9C-40B2-80FD-AB97978405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6239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6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A49EEE-0446-4569-B168-59ACA0DCE46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7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6F81C5-673F-4978-9413-61D2093AF7E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69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633606-3214-4C20-B0D0-E3874FBFF6FE}" type="datetime1">
              <a:rPr lang="en-CA" smtClean="0"/>
              <a:t>2024-07-24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47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471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13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66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25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529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5569B26-1712-4447-BE41-3EC030A7C9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851" y="5933969"/>
            <a:ext cx="867670" cy="754123"/>
          </a:xfrm>
          <a:prstGeom prst="rect">
            <a:avLst/>
          </a:prstGeom>
        </p:spPr>
      </p:pic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8E53BB-90F8-4718-A82D-73071E878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606" y="3145159"/>
            <a:ext cx="5568394" cy="321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subtitle here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510303-9EA0-4AAC-9293-91EBD25C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06" y="1466588"/>
            <a:ext cx="5568394" cy="1671152"/>
          </a:xfrm>
        </p:spPr>
        <p:txBody>
          <a:bodyPr/>
          <a:lstStyle>
            <a:lvl1pPr>
              <a:defRPr sz="4400" b="1">
                <a:solidFill>
                  <a:srgbClr val="680922"/>
                </a:solidFill>
              </a:defRPr>
            </a:lvl1pPr>
          </a:lstStyle>
          <a:p>
            <a:r>
              <a:rPr lang="en-US" spc="100" dirty="0">
                <a:ea typeface="ＭＳ Ｐゴシック" charset="-128"/>
              </a:rPr>
              <a:t>Insert title here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15CFF-5C70-4CCE-BDFC-38E4D15EF41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1520" y="6021716"/>
            <a:ext cx="1126042" cy="589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0F0C-F286-4B47-93CF-49F0F320F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892" t="20100" r="23052" b="-9045"/>
          <a:stretch/>
        </p:blipFill>
        <p:spPr>
          <a:xfrm rot="5400000">
            <a:off x="5401886" y="67888"/>
            <a:ext cx="6858002" cy="672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27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36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43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85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CED588-D9DA-4EEC-AD92-233DA1DE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0AB2BC-5567-455D-8404-BD21AF9874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3FDDC7-BBAE-4B97-9985-D26F17584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916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520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89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60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5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989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666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829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521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139547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19272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932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50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14" y="1131744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15" y="24108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215" y="32347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0637" y="24108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20637" y="3234750"/>
            <a:ext cx="5183188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44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798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22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2704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7" y="374643"/>
            <a:ext cx="3932237" cy="157423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8" y="1161760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6" y="2085274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552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5AFF2B6-73C4-4A4F-AC2F-AA7E4E7A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F24DD43-3971-4597-92E5-6AEFAD2FA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B3F710A-FB6A-44FB-952A-359BA102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3115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22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7221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2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31760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1143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0168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18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214361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94086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64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949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3597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073555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5" y="2352649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5" y="3176561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2117" y="2352649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2117" y="3176561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4297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969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8" y="1031348"/>
            <a:ext cx="3932237" cy="15742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9" y="1818465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7" y="2741979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67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14FFC2-9DFA-4815-8718-3FBD8A3D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F876E0-0E0D-4000-8B87-4FD0AAF03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D84DC7-5A9F-46D7-BA7D-866ADCF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634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405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3683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5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36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43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52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87B7CE-866A-4325-A7B3-30B7E023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6A1BB6-6CBF-49BA-9A97-EA728DEED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2A4B5AB-DC11-4161-A074-7291B607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00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8FADC-B278-4C00-B144-26459239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D937975-82BD-45C6-B713-8249DB20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99F60AE-80BE-4625-BB5A-D82F4608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9B45A05-98CC-4DD3-9375-4FCDD3B636D0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9320" y="5907349"/>
            <a:ext cx="867670" cy="7541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557471-C874-4D6D-A2C8-E8534B46100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611" y="5914343"/>
            <a:ext cx="1384410" cy="72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469A19C-38B4-4180-95FA-7A5512629A2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371" y="5939799"/>
            <a:ext cx="867670" cy="75412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6A5AD-F9F1-4FD2-90A9-7DC187267613}"/>
              </a:ext>
            </a:extLst>
          </p:cNvPr>
          <p:cNvSpPr/>
          <p:nvPr userDrawn="1"/>
        </p:nvSpPr>
        <p:spPr>
          <a:xfrm rot="5400000">
            <a:off x="8644467" y="3310467"/>
            <a:ext cx="6858000" cy="237066"/>
          </a:xfrm>
          <a:prstGeom prst="rect">
            <a:avLst/>
          </a:prstGeom>
          <a:solidFill>
            <a:srgbClr val="68092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8B7-FA8C-4779-AECC-1A86EF9281B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362496" y="6005392"/>
            <a:ext cx="1210618" cy="6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840BCE2-6B81-48A1-938A-8B2AE36D059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617" y="194919"/>
            <a:ext cx="867670" cy="75412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537778" y="203517"/>
            <a:ext cx="1428199" cy="7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E503DB4-26B3-4A86-9A85-8638E4A5924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735" y="189534"/>
            <a:ext cx="867670" cy="754123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26022" y="181080"/>
            <a:ext cx="1428199" cy="74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@arthritisresearch.ca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C6E2-7CC6-47C0-A907-1D0C0D2152B0}"/>
              </a:ext>
            </a:extLst>
          </p:cNvPr>
          <p:cNvSpPr txBox="1">
            <a:spLocks/>
          </p:cNvSpPr>
          <p:nvPr/>
        </p:nvSpPr>
        <p:spPr>
          <a:xfrm>
            <a:off x="382772" y="218369"/>
            <a:ext cx="11739955" cy="11736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809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How to use this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BE284-CE34-4E02-BE2F-C3A500BB0BD0}"/>
              </a:ext>
            </a:extLst>
          </p:cNvPr>
          <p:cNvSpPr txBox="1"/>
          <p:nvPr/>
        </p:nvSpPr>
        <p:spPr>
          <a:xfrm>
            <a:off x="382772" y="1392027"/>
            <a:ext cx="11111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This template has a variety of slides for your use: four title slides and twelve content page examples. To select a slide to use, click on the drop-down menu beside the “new slide” button in the top left corner, and pick the one you want.</a:t>
            </a:r>
          </a:p>
          <a:p>
            <a:endParaRPr lang="en-US" altLang="en-US" dirty="0"/>
          </a:p>
          <a:p>
            <a:r>
              <a:rPr lang="en-US" altLang="en-US" dirty="0"/>
              <a:t>To insert text, simply double-click on the text box and start typing. Note that larger fonts (size 14+) work better for presentations than smaller sizes. </a:t>
            </a:r>
          </a:p>
          <a:p>
            <a:endParaRPr lang="en-US" altLang="en-US" dirty="0"/>
          </a:p>
          <a:p>
            <a:r>
              <a:rPr lang="en-US" altLang="en-US" dirty="0"/>
              <a:t>If you have any questions about how to use this template, please contact Arthritis Research Canada’s Marketing and Communications department at </a:t>
            </a:r>
            <a:r>
              <a:rPr lang="en-US" altLang="en-US" dirty="0">
                <a:hlinkClick r:id="rId2"/>
              </a:rPr>
              <a:t>mc@arthritisresearch.ca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/>
              <a:t>NOTE: Don’t forget to delete this slide before submitting or finish preparing your presentation.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718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7623"/>
            <a:ext cx="9144000" cy="2387600"/>
          </a:xfrm>
        </p:spPr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Right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87298"/>
            <a:ext cx="9144000" cy="1655762"/>
          </a:xfrm>
        </p:spPr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Down Arrow 3">
            <a:extLst>
              <a:ext uri="{FF2B5EF4-FFF2-40B4-BE49-F238E27FC236}">
                <a16:creationId xmlns:a16="http://schemas.microsoft.com/office/drawing/2014/main" id="{FB4A8563-BAC6-437F-9291-BF52CACBE55D}"/>
              </a:ext>
            </a:extLst>
          </p:cNvPr>
          <p:cNvSpPr/>
          <p:nvPr/>
        </p:nvSpPr>
        <p:spPr>
          <a:xfrm>
            <a:off x="9034074" y="-594492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A356F-113B-43B8-8BD8-AB89B85BED7B}"/>
              </a:ext>
            </a:extLst>
          </p:cNvPr>
          <p:cNvSpPr txBox="1"/>
          <p:nvPr/>
        </p:nvSpPr>
        <p:spPr>
          <a:xfrm>
            <a:off x="9595958" y="-525533"/>
            <a:ext cx="25960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Add affiliated University logo here.</a:t>
            </a:r>
            <a:endParaRPr lang="en-CA" sz="1300" dirty="0"/>
          </a:p>
        </p:txBody>
      </p:sp>
    </p:spTree>
    <p:extLst>
      <p:ext uri="{BB962C8B-B14F-4D97-AF65-F5344CB8AC3E}">
        <p14:creationId xmlns:p14="http://schemas.microsoft.com/office/powerpoint/2010/main" val="231379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59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9262-4178-4443-B2AA-0642381B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B4FB-C4EB-41F0-83CE-4EA8AAE58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13757-8CE6-450C-BDAE-EBB34004FBD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767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69D-A6C5-4F33-A65A-21DAC259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70A02A-8C73-4A4E-9391-95A1A8D920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0874A-E1B5-433F-AD2C-6795634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B3CB-C5E0-4D5F-B5ED-AC6F181F58FA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01E27CFB-B0DC-48FD-926C-54D795C6C8D2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7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6FE8-F39F-4FA0-BCAE-14D68BA7E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Left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C7B21-367A-4F30-B91C-15AB89F40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546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E4C552-5BAA-4529-8B48-1999A0D5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5D1FD5-4D15-42DC-A7FA-A6E65D7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8A5029-09B3-4392-9D14-8A69D601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27C25A-B467-4600-B51B-B7B91C576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6DB68C-B122-42EB-8847-C154BB3D0DA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08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5A1235-6745-4887-9482-B3C832FE6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57699-51D5-4F15-826B-60E61FF263A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631D5EE-E85D-4D56-868F-4185B791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</p:spPr>
        <p:txBody>
          <a:bodyPr/>
          <a:lstStyle/>
          <a:p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776C8-E878-44C2-8FF9-6F7FE9A6E14C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12DD00F-757E-4AAA-ADFF-2612B0BC9899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6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ABA00-CBB7-45FB-ADBC-9D50C298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Is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E3E3C-E8F2-45B5-84CA-6E4CC72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Presentation Title Page</a:t>
            </a:r>
            <a:br>
              <a:rPr lang="en-CA" dirty="0"/>
            </a:br>
            <a:r>
              <a:rPr lang="en-CA" dirty="0"/>
              <a:t>With Side Image</a:t>
            </a:r>
          </a:p>
        </p:txBody>
      </p:sp>
      <p:sp>
        <p:nvSpPr>
          <p:cNvPr id="4" name="Down Arrow 5">
            <a:extLst>
              <a:ext uri="{FF2B5EF4-FFF2-40B4-BE49-F238E27FC236}">
                <a16:creationId xmlns:a16="http://schemas.microsoft.com/office/drawing/2014/main" id="{3E1E9D5A-AC3F-40D8-800D-9E3C7594E8D9}"/>
              </a:ext>
            </a:extLst>
          </p:cNvPr>
          <p:cNvSpPr/>
          <p:nvPr/>
        </p:nvSpPr>
        <p:spPr>
          <a:xfrm rot="10800000">
            <a:off x="1474324" y="7004318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932D-EE2E-417F-9506-78286B0C5FC1}"/>
              </a:ext>
            </a:extLst>
          </p:cNvPr>
          <p:cNvSpPr txBox="1"/>
          <p:nvPr/>
        </p:nvSpPr>
        <p:spPr>
          <a:xfrm>
            <a:off x="1958418" y="7073277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411585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7ED9-3AF8-42FB-AB1B-4862735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F77CA-B6BB-42F5-A37E-64638513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info.</a:t>
            </a: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7243F-EE37-4DF9-8D8E-4F28D73FF42C}"/>
              </a:ext>
            </a:extLst>
          </p:cNvPr>
          <p:cNvSpPr txBox="1"/>
          <p:nvPr/>
        </p:nvSpPr>
        <p:spPr>
          <a:xfrm>
            <a:off x="1306195" y="7110776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5" name="Right Arrow 8">
            <a:extLst>
              <a:ext uri="{FF2B5EF4-FFF2-40B4-BE49-F238E27FC236}">
                <a16:creationId xmlns:a16="http://schemas.microsoft.com/office/drawing/2014/main" id="{46BB626A-2B0E-4972-88FA-C56C6BE6DEE9}"/>
              </a:ext>
            </a:extLst>
          </p:cNvPr>
          <p:cNvSpPr/>
          <p:nvPr/>
        </p:nvSpPr>
        <p:spPr>
          <a:xfrm>
            <a:off x="177858" y="7110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7AA5184-E35E-44B7-B83F-40A948475394}"/>
              </a:ext>
            </a:extLst>
          </p:cNvPr>
          <p:cNvSpPr txBox="1">
            <a:spLocks/>
          </p:cNvSpPr>
          <p:nvPr/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C22F5F-28CA-4E28-95D4-CF35A933865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38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2BB-5410-4CA9-B778-EA2A227E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0D63-3FEF-444B-9475-41B716BAC9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5C1E6-3D31-435D-A060-C1885336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240" y="1548536"/>
            <a:ext cx="5181600" cy="3712577"/>
          </a:xfrm>
        </p:spPr>
        <p:txBody>
          <a:bodyPr/>
          <a:lstStyle/>
          <a:p>
            <a:r>
              <a:rPr lang="en-CA" dirty="0"/>
              <a:t>Two Columns</a:t>
            </a:r>
          </a:p>
        </p:txBody>
      </p:sp>
    </p:spTree>
    <p:extLst>
      <p:ext uri="{BB962C8B-B14F-4D97-AF65-F5344CB8AC3E}">
        <p14:creationId xmlns:p14="http://schemas.microsoft.com/office/powerpoint/2010/main" val="273517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FA32-6849-447F-8B59-143E66DC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8D06D8-5399-4961-8E49-753BDA6F95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r="23765"/>
          <a:stretch>
            <a:fillRect/>
          </a:stretch>
        </p:blipFill>
        <p:spPr>
          <a:xfrm rot="5400000">
            <a:off x="6982212" y="946588"/>
            <a:ext cx="3473334" cy="49648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66BB9-C5A5-4C6E-9D9E-F4F45BD8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9E4FB-FE57-41CC-8F61-6FA44B6BB265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B73E517A-1E48-4779-8D56-49F8F76BF32B}"/>
              </a:ext>
            </a:extLst>
          </p:cNvPr>
          <p:cNvSpPr/>
          <p:nvPr/>
        </p:nvSpPr>
        <p:spPr>
          <a:xfrm>
            <a:off x="6919174" y="7022000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89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Without Image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This Is A Subtitle</a:t>
            </a:r>
          </a:p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8736362" y="7014951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9220456" y="7083910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33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2779" y="6343048"/>
            <a:ext cx="2924608" cy="32541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66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page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48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4ADD-97F9-4497-9D94-395844EF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C914E-35B9-4113-AB73-7DE4F90A70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 rot="5400000">
            <a:off x="6851650" y="1287463"/>
            <a:ext cx="3729038" cy="437991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40E6F-4390-4C07-A85A-E43CFB56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7874A-99A1-41E3-96C1-641CF73DB481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3BF72126-25D9-48F1-BAEF-C87DDDB9FB9B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186133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2.xml><?xml version="1.0" encoding="utf-8"?>
<a:theme xmlns:a="http://schemas.openxmlformats.org/drawingml/2006/main" name="2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3.xml><?xml version="1.0" encoding="utf-8"?>
<a:theme xmlns:a="http://schemas.openxmlformats.org/drawingml/2006/main" name="1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4.xml><?xml version="1.0" encoding="utf-8"?>
<a:theme xmlns:a="http://schemas.openxmlformats.org/drawingml/2006/main" name="3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ARC Presentation Template - logo only (English)</Template>
  <TotalTime>390</TotalTime>
  <Words>496</Words>
  <Application>Microsoft Office PowerPoint</Application>
  <PresentationFormat>Widescreen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Content Slide</vt:lpstr>
      <vt:lpstr>2_Content Slide</vt:lpstr>
      <vt:lpstr>1_Content Slide</vt:lpstr>
      <vt:lpstr>3_Content Slide</vt:lpstr>
      <vt:lpstr>PowerPoint Presentation</vt:lpstr>
      <vt:lpstr>Presentation Title Page With Side Image</vt:lpstr>
      <vt:lpstr>Content page example</vt:lpstr>
      <vt:lpstr>Content Page Example</vt:lpstr>
      <vt:lpstr>Page With Copy And Image</vt:lpstr>
      <vt:lpstr>Presentation Title Page Without Image</vt:lpstr>
      <vt:lpstr>Content Page Example</vt:lpstr>
      <vt:lpstr>Content page example</vt:lpstr>
      <vt:lpstr>Page With Copy And Image</vt:lpstr>
      <vt:lpstr>Presentation Title Page  With Bottom Bar &amp; Logo on the Right</vt:lpstr>
      <vt:lpstr>Content Page Example</vt:lpstr>
      <vt:lpstr>Content Page Example</vt:lpstr>
      <vt:lpstr>Page With Copy And Image</vt:lpstr>
      <vt:lpstr>Presentation Title Page  With Bottom Bar &amp; Logo on the Left</vt:lpstr>
      <vt:lpstr>Content Page Example</vt:lpstr>
      <vt:lpstr>Content Page Example</vt:lpstr>
      <vt:lpstr>Page With Copy And 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Lee</dc:creator>
  <cp:lastModifiedBy>Vicky Rubio</cp:lastModifiedBy>
  <cp:revision>60</cp:revision>
  <dcterms:created xsi:type="dcterms:W3CDTF">2020-10-13T21:52:00Z</dcterms:created>
  <dcterms:modified xsi:type="dcterms:W3CDTF">2024-07-24T17:48:43Z</dcterms:modified>
</cp:coreProperties>
</file>