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0" r:id="rId1"/>
  </p:sldMasterIdLst>
  <p:notesMasterIdLst>
    <p:notesMasterId r:id="rId6"/>
  </p:notesMasterIdLst>
  <p:sldIdLst>
    <p:sldId id="263" r:id="rId2"/>
    <p:sldId id="264" r:id="rId3"/>
    <p:sldId id="265" r:id="rId4"/>
    <p:sldId id="266" r:id="rId5"/>
  </p:sldIdLst>
  <p:sldSz cx="51206400" cy="36577588"/>
  <p:notesSz cx="7010400" cy="9296400"/>
  <p:defaultTextStyle>
    <a:defPPr>
      <a:defRPr lang="en-US"/>
    </a:defPPr>
    <a:lvl1pPr marL="0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1pPr>
    <a:lvl2pPr marL="2508108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2pPr>
    <a:lvl3pPr marL="5016216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3pPr>
    <a:lvl4pPr marL="7524323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4pPr>
    <a:lvl5pPr marL="10032431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5pPr>
    <a:lvl6pPr marL="12540539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6pPr>
    <a:lvl7pPr marL="15048647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7pPr>
    <a:lvl8pPr marL="17556754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8pPr>
    <a:lvl9pPr marL="20064862" algn="l" defTabSz="5016216" rtl="0" eaLnBrk="1" latinLnBrk="0" hangingPunct="1">
      <a:defRPr sz="9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520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landa Cibere" initials="JC" lastIdx="6" clrIdx="0"/>
  <p:cmAuthor id="2" name="Diane Lacaille" initials="DL" lastIdx="33" clrIdx="1"/>
  <p:cmAuthor id="3" name="Tim Schmidt" initials="TS" lastIdx="3" clrIdx="2"/>
  <p:cmAuthor id="4" name="Antonio Avina-Zubieta" initials="AA" lastIdx="8" clrIdx="3"/>
  <p:cmAuthor id="5" name="Katherine McGuire" initials="" lastIdx="8" clrIdx="4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0821"/>
    <a:srgbClr val="565C60"/>
    <a:srgbClr val="680922"/>
    <a:srgbClr val="740000"/>
    <a:srgbClr val="C0504D"/>
    <a:srgbClr val="ECE7E7"/>
    <a:srgbClr val="F6F6F6"/>
    <a:srgbClr val="FEFEFE"/>
    <a:srgbClr val="F7F7F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Light Style 3 - Acc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839" autoAdjust="0"/>
    <p:restoredTop sz="92109" autoAdjust="0"/>
  </p:normalViewPr>
  <p:slideViewPr>
    <p:cSldViewPr>
      <p:cViewPr>
        <p:scale>
          <a:sx n="28" d="100"/>
          <a:sy n="28" d="100"/>
        </p:scale>
        <p:origin x="954" y="18"/>
      </p:cViewPr>
      <p:guideLst>
        <p:guide orient="horz" pos="11520"/>
        <p:guide pos="1612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/>
          <a:lstStyle>
            <a:lvl1pPr algn="r">
              <a:defRPr sz="1200"/>
            </a:lvl1pPr>
          </a:lstStyle>
          <a:p>
            <a:fld id="{BF4D4B3E-CC39-4067-A2CC-C3EEFFFFB398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063625" y="696913"/>
            <a:ext cx="4883150" cy="34877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22" tIns="46561" rIns="93122" bIns="46561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1"/>
            <a:ext cx="5608320" cy="4183380"/>
          </a:xfrm>
          <a:prstGeom prst="rect">
            <a:avLst/>
          </a:prstGeom>
        </p:spPr>
        <p:txBody>
          <a:bodyPr vert="horz" lIns="93122" tIns="46561" rIns="93122" bIns="46561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6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6"/>
            <a:ext cx="3037840" cy="464820"/>
          </a:xfrm>
          <a:prstGeom prst="rect">
            <a:avLst/>
          </a:prstGeom>
        </p:spPr>
        <p:txBody>
          <a:bodyPr vert="horz" lIns="93122" tIns="46561" rIns="93122" bIns="46561" rtlCol="0" anchor="b"/>
          <a:lstStyle>
            <a:lvl1pPr algn="r">
              <a:defRPr sz="1200"/>
            </a:lvl1pPr>
          </a:lstStyle>
          <a:p>
            <a:fld id="{32CCC79C-E169-43F1-90A1-D26FEE89DDF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7765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1200" i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CC79C-E169-43F1-90A1-D26FEE89DDF5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94136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1200" i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CC79C-E169-43F1-90A1-D26FEE89DDF5}" type="slidenum">
              <a:rPr lang="en-CA" smtClean="0"/>
              <a:t>2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94136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1200" i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CC79C-E169-43F1-90A1-D26FEE89DDF5}" type="slidenum">
              <a:rPr lang="en-CA" smtClean="0"/>
              <a:t>3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941362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en-CA" sz="1200" i="1" dirty="0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CCC79C-E169-43F1-90A1-D26FEE89DDF5}" type="slidenum">
              <a:rPr lang="en-CA" smtClean="0"/>
              <a:t>4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494136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480" y="11362768"/>
            <a:ext cx="43525440" cy="7840474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960" y="20727300"/>
            <a:ext cx="35844480" cy="934760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5068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013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520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0275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53442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04131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7548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0550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92870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61394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4640" y="1464802"/>
            <a:ext cx="11521440" cy="312094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320" y="1464802"/>
            <a:ext cx="33710880" cy="312094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052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5152316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3" y="23504495"/>
            <a:ext cx="43525440" cy="7264715"/>
          </a:xfrm>
        </p:spPr>
        <p:txBody>
          <a:bodyPr anchor="t"/>
          <a:lstStyle>
            <a:lvl1pPr algn="l">
              <a:defRPr sz="219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3" y="15503150"/>
            <a:ext cx="43525440" cy="8001345"/>
          </a:xfrm>
        </p:spPr>
        <p:txBody>
          <a:bodyPr anchor="b"/>
          <a:lstStyle>
            <a:lvl1pPr marL="0" indent="0">
              <a:buNone/>
              <a:defRPr sz="11000">
                <a:solidFill>
                  <a:schemeClr val="tx1">
                    <a:tint val="75000"/>
                  </a:schemeClr>
                </a:solidFill>
              </a:defRPr>
            </a:lvl1pPr>
            <a:lvl2pPr marL="2506884" indent="0">
              <a:buNone/>
              <a:defRPr sz="9900">
                <a:solidFill>
                  <a:schemeClr val="tx1">
                    <a:tint val="75000"/>
                  </a:schemeClr>
                </a:solidFill>
              </a:defRPr>
            </a:lvl2pPr>
            <a:lvl3pPr marL="5013774" indent="0">
              <a:buNone/>
              <a:defRPr sz="8800">
                <a:solidFill>
                  <a:schemeClr val="tx1">
                    <a:tint val="75000"/>
                  </a:schemeClr>
                </a:solidFill>
              </a:defRPr>
            </a:lvl3pPr>
            <a:lvl4pPr marL="7520659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4pPr>
            <a:lvl5pPr marL="10027543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5pPr>
            <a:lvl6pPr marL="12534428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6pPr>
            <a:lvl7pPr marL="1504131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7pPr>
            <a:lvl8pPr marL="17548202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8pPr>
            <a:lvl9pPr marL="20055086" indent="0">
              <a:buNone/>
              <a:defRPr sz="7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545338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320" y="8534779"/>
            <a:ext cx="22616160" cy="2413951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29920" y="8534779"/>
            <a:ext cx="22616160" cy="24139517"/>
          </a:xfrm>
        </p:spPr>
        <p:txBody>
          <a:bodyPr/>
          <a:lstStyle>
            <a:lvl1pPr>
              <a:defRPr sz="15400"/>
            </a:lvl1pPr>
            <a:lvl2pPr>
              <a:defRPr sz="13200"/>
            </a:lvl2pPr>
            <a:lvl3pPr>
              <a:defRPr sz="11000"/>
            </a:lvl3pPr>
            <a:lvl4pPr>
              <a:defRPr sz="9900"/>
            </a:lvl4pPr>
            <a:lvl5pPr>
              <a:defRPr sz="9900"/>
            </a:lvl5pPr>
            <a:lvl6pPr>
              <a:defRPr sz="9900"/>
            </a:lvl6pPr>
            <a:lvl7pPr>
              <a:defRPr sz="9900"/>
            </a:lvl7pPr>
            <a:lvl8pPr>
              <a:defRPr sz="9900"/>
            </a:lvl8pPr>
            <a:lvl9pPr>
              <a:defRPr sz="9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909993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187625"/>
            <a:ext cx="22625053" cy="3412212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6884" indent="0">
              <a:buNone/>
              <a:defRPr sz="11000" b="1"/>
            </a:lvl2pPr>
            <a:lvl3pPr marL="5013774" indent="0">
              <a:buNone/>
              <a:defRPr sz="9900" b="1"/>
            </a:lvl3pPr>
            <a:lvl4pPr marL="7520659" indent="0">
              <a:buNone/>
              <a:defRPr sz="8800" b="1"/>
            </a:lvl4pPr>
            <a:lvl5pPr marL="10027543" indent="0">
              <a:buNone/>
              <a:defRPr sz="8800" b="1"/>
            </a:lvl5pPr>
            <a:lvl6pPr marL="12534428" indent="0">
              <a:buNone/>
              <a:defRPr sz="8800" b="1"/>
            </a:lvl6pPr>
            <a:lvl7pPr marL="15041312" indent="0">
              <a:buNone/>
              <a:defRPr sz="8800" b="1"/>
            </a:lvl7pPr>
            <a:lvl8pPr marL="17548202" indent="0">
              <a:buNone/>
              <a:defRPr sz="8800" b="1"/>
            </a:lvl8pPr>
            <a:lvl9pPr marL="20055086" indent="0">
              <a:buNone/>
              <a:defRPr sz="8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320" y="11599837"/>
            <a:ext cx="22625053" cy="21074451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148" y="8187625"/>
            <a:ext cx="22633940" cy="3412212"/>
          </a:xfrm>
        </p:spPr>
        <p:txBody>
          <a:bodyPr anchor="b"/>
          <a:lstStyle>
            <a:lvl1pPr marL="0" indent="0">
              <a:buNone/>
              <a:defRPr sz="13200" b="1"/>
            </a:lvl1pPr>
            <a:lvl2pPr marL="2506884" indent="0">
              <a:buNone/>
              <a:defRPr sz="11000" b="1"/>
            </a:lvl2pPr>
            <a:lvl3pPr marL="5013774" indent="0">
              <a:buNone/>
              <a:defRPr sz="9900" b="1"/>
            </a:lvl3pPr>
            <a:lvl4pPr marL="7520659" indent="0">
              <a:buNone/>
              <a:defRPr sz="8800" b="1"/>
            </a:lvl4pPr>
            <a:lvl5pPr marL="10027543" indent="0">
              <a:buNone/>
              <a:defRPr sz="8800" b="1"/>
            </a:lvl5pPr>
            <a:lvl6pPr marL="12534428" indent="0">
              <a:buNone/>
              <a:defRPr sz="8800" b="1"/>
            </a:lvl6pPr>
            <a:lvl7pPr marL="15041312" indent="0">
              <a:buNone/>
              <a:defRPr sz="8800" b="1"/>
            </a:lvl7pPr>
            <a:lvl8pPr marL="17548202" indent="0">
              <a:buNone/>
              <a:defRPr sz="8800" b="1"/>
            </a:lvl8pPr>
            <a:lvl9pPr marL="20055086" indent="0">
              <a:buNone/>
              <a:defRPr sz="8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148" y="11599837"/>
            <a:ext cx="22633940" cy="21074451"/>
          </a:xfrm>
        </p:spPr>
        <p:txBody>
          <a:bodyPr/>
          <a:lstStyle>
            <a:lvl1pPr>
              <a:defRPr sz="13200"/>
            </a:lvl1pPr>
            <a:lvl2pPr>
              <a:defRPr sz="11000"/>
            </a:lvl2pPr>
            <a:lvl3pPr>
              <a:defRPr sz="9900"/>
            </a:lvl3pPr>
            <a:lvl4pPr>
              <a:defRPr sz="8800"/>
            </a:lvl4pPr>
            <a:lvl5pPr>
              <a:defRPr sz="8800"/>
            </a:lvl5pPr>
            <a:lvl6pPr>
              <a:defRPr sz="8800"/>
            </a:lvl6pPr>
            <a:lvl7pPr>
              <a:defRPr sz="8800"/>
            </a:lvl7pPr>
            <a:lvl8pPr>
              <a:defRPr sz="8800"/>
            </a:lvl8pPr>
            <a:lvl9pPr>
              <a:defRPr sz="8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80601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779881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722625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8" y="1456330"/>
            <a:ext cx="16846553" cy="6197869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20280" y="1456338"/>
            <a:ext cx="28625800" cy="31217958"/>
          </a:xfrm>
        </p:spPr>
        <p:txBody>
          <a:bodyPr/>
          <a:lstStyle>
            <a:lvl1pPr>
              <a:defRPr sz="17600"/>
            </a:lvl1pPr>
            <a:lvl2pPr>
              <a:defRPr sz="15400"/>
            </a:lvl2pPr>
            <a:lvl3pPr>
              <a:defRPr sz="13200"/>
            </a:lvl3pPr>
            <a:lvl4pPr>
              <a:defRPr sz="11000"/>
            </a:lvl4pPr>
            <a:lvl5pPr>
              <a:defRPr sz="11000"/>
            </a:lvl5pPr>
            <a:lvl6pPr>
              <a:defRPr sz="11000"/>
            </a:lvl6pPr>
            <a:lvl7pPr>
              <a:defRPr sz="11000"/>
            </a:lvl7pPr>
            <a:lvl8pPr>
              <a:defRPr sz="11000"/>
            </a:lvl8pPr>
            <a:lvl9pPr>
              <a:defRPr sz="11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8" y="7654207"/>
            <a:ext cx="16846553" cy="25020089"/>
          </a:xfrm>
        </p:spPr>
        <p:txBody>
          <a:bodyPr/>
          <a:lstStyle>
            <a:lvl1pPr marL="0" indent="0">
              <a:buNone/>
              <a:defRPr sz="7700"/>
            </a:lvl1pPr>
            <a:lvl2pPr marL="2506884" indent="0">
              <a:buNone/>
              <a:defRPr sz="6600"/>
            </a:lvl2pPr>
            <a:lvl3pPr marL="5013774" indent="0">
              <a:buNone/>
              <a:defRPr sz="5500"/>
            </a:lvl3pPr>
            <a:lvl4pPr marL="7520659" indent="0">
              <a:buNone/>
              <a:defRPr sz="4900"/>
            </a:lvl4pPr>
            <a:lvl5pPr marL="10027543" indent="0">
              <a:buNone/>
              <a:defRPr sz="4900"/>
            </a:lvl5pPr>
            <a:lvl6pPr marL="12534428" indent="0">
              <a:buNone/>
              <a:defRPr sz="4900"/>
            </a:lvl6pPr>
            <a:lvl7pPr marL="15041312" indent="0">
              <a:buNone/>
              <a:defRPr sz="4900"/>
            </a:lvl7pPr>
            <a:lvl8pPr marL="17548202" indent="0">
              <a:buNone/>
              <a:defRPr sz="4900"/>
            </a:lvl8pPr>
            <a:lvl9pPr marL="20055086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924781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813" y="25604312"/>
            <a:ext cx="30723840" cy="3022734"/>
          </a:xfrm>
        </p:spPr>
        <p:txBody>
          <a:bodyPr anchor="b"/>
          <a:lstStyle>
            <a:lvl1pPr algn="l">
              <a:defRPr sz="11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813" y="3268275"/>
            <a:ext cx="30723840" cy="21946553"/>
          </a:xfrm>
        </p:spPr>
        <p:txBody>
          <a:bodyPr/>
          <a:lstStyle>
            <a:lvl1pPr marL="0" indent="0">
              <a:buNone/>
              <a:defRPr sz="17600"/>
            </a:lvl1pPr>
            <a:lvl2pPr marL="2506884" indent="0">
              <a:buNone/>
              <a:defRPr sz="15400"/>
            </a:lvl2pPr>
            <a:lvl3pPr marL="5013774" indent="0">
              <a:buNone/>
              <a:defRPr sz="13200"/>
            </a:lvl3pPr>
            <a:lvl4pPr marL="7520659" indent="0">
              <a:buNone/>
              <a:defRPr sz="11000"/>
            </a:lvl4pPr>
            <a:lvl5pPr marL="10027543" indent="0">
              <a:buNone/>
              <a:defRPr sz="11000"/>
            </a:lvl5pPr>
            <a:lvl6pPr marL="12534428" indent="0">
              <a:buNone/>
              <a:defRPr sz="11000"/>
            </a:lvl6pPr>
            <a:lvl7pPr marL="15041312" indent="0">
              <a:buNone/>
              <a:defRPr sz="11000"/>
            </a:lvl7pPr>
            <a:lvl8pPr marL="17548202" indent="0">
              <a:buNone/>
              <a:defRPr sz="11000"/>
            </a:lvl8pPr>
            <a:lvl9pPr marL="20055086" indent="0">
              <a:buNone/>
              <a:defRPr sz="11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813" y="28627045"/>
            <a:ext cx="30723840" cy="4292784"/>
          </a:xfrm>
        </p:spPr>
        <p:txBody>
          <a:bodyPr/>
          <a:lstStyle>
            <a:lvl1pPr marL="0" indent="0">
              <a:buNone/>
              <a:defRPr sz="7700"/>
            </a:lvl1pPr>
            <a:lvl2pPr marL="2506884" indent="0">
              <a:buNone/>
              <a:defRPr sz="6600"/>
            </a:lvl2pPr>
            <a:lvl3pPr marL="5013774" indent="0">
              <a:buNone/>
              <a:defRPr sz="5500"/>
            </a:lvl3pPr>
            <a:lvl4pPr marL="7520659" indent="0">
              <a:buNone/>
              <a:defRPr sz="4900"/>
            </a:lvl4pPr>
            <a:lvl5pPr marL="10027543" indent="0">
              <a:buNone/>
              <a:defRPr sz="4900"/>
            </a:lvl5pPr>
            <a:lvl6pPr marL="12534428" indent="0">
              <a:buNone/>
              <a:defRPr sz="4900"/>
            </a:lvl6pPr>
            <a:lvl7pPr marL="15041312" indent="0">
              <a:buNone/>
              <a:defRPr sz="4900"/>
            </a:lvl7pPr>
            <a:lvl8pPr marL="17548202" indent="0">
              <a:buNone/>
              <a:defRPr sz="4900"/>
            </a:lvl8pPr>
            <a:lvl9pPr marL="20055086" indent="0">
              <a:buNone/>
              <a:defRPr sz="4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5710945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60320" y="1464799"/>
            <a:ext cx="46085760" cy="6096265"/>
          </a:xfrm>
          <a:prstGeom prst="rect">
            <a:avLst/>
          </a:prstGeom>
        </p:spPr>
        <p:txBody>
          <a:bodyPr vert="horz" lIns="501380" tIns="250690" rIns="501380" bIns="25069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320" y="8534779"/>
            <a:ext cx="46085760" cy="24139517"/>
          </a:xfrm>
          <a:prstGeom prst="rect">
            <a:avLst/>
          </a:prstGeom>
        </p:spPr>
        <p:txBody>
          <a:bodyPr vert="horz" lIns="501380" tIns="250690" rIns="501380" bIns="25069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560320" y="33902013"/>
            <a:ext cx="11948160" cy="1947418"/>
          </a:xfrm>
          <a:prstGeom prst="rect">
            <a:avLst/>
          </a:prstGeom>
        </p:spPr>
        <p:txBody>
          <a:bodyPr vert="horz" lIns="501380" tIns="250690" rIns="501380" bIns="250690" rtlCol="0" anchor="ctr"/>
          <a:lstStyle>
            <a:lvl1pPr algn="l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99CE9-36B6-405A-9DB6-5D10B73A02EB}" type="datetimeFigureOut">
              <a:rPr lang="en-CA" smtClean="0"/>
              <a:t>2024-10-24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7495520" y="33902013"/>
            <a:ext cx="16215360" cy="1947418"/>
          </a:xfrm>
          <a:prstGeom prst="rect">
            <a:avLst/>
          </a:prstGeom>
        </p:spPr>
        <p:txBody>
          <a:bodyPr vert="horz" lIns="501380" tIns="250690" rIns="501380" bIns="250690" rtlCol="0" anchor="ctr"/>
          <a:lstStyle>
            <a:lvl1pPr algn="ct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697920" y="33902013"/>
            <a:ext cx="11948160" cy="1947418"/>
          </a:xfrm>
          <a:prstGeom prst="rect">
            <a:avLst/>
          </a:prstGeom>
        </p:spPr>
        <p:txBody>
          <a:bodyPr vert="horz" lIns="501380" tIns="250690" rIns="501380" bIns="250690" rtlCol="0" anchor="ctr"/>
          <a:lstStyle>
            <a:lvl1pPr algn="r">
              <a:defRPr sz="6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109B48-0F8C-4761-82AA-B8B2BD87FE64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7297468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1" r:id="rId1"/>
    <p:sldLayoutId id="2147483902" r:id="rId2"/>
    <p:sldLayoutId id="2147483903" r:id="rId3"/>
    <p:sldLayoutId id="2147483904" r:id="rId4"/>
    <p:sldLayoutId id="2147483905" r:id="rId5"/>
    <p:sldLayoutId id="2147483906" r:id="rId6"/>
    <p:sldLayoutId id="2147483907" r:id="rId7"/>
    <p:sldLayoutId id="2147483908" r:id="rId8"/>
    <p:sldLayoutId id="2147483909" r:id="rId9"/>
    <p:sldLayoutId id="2147483910" r:id="rId10"/>
    <p:sldLayoutId id="2147483911" r:id="rId11"/>
  </p:sldLayoutIdLst>
  <p:txStyles>
    <p:titleStyle>
      <a:lvl1pPr algn="ctr" defTabSz="2506884" rtl="0" eaLnBrk="1" latinLnBrk="0" hangingPunct="1">
        <a:spcBef>
          <a:spcPct val="0"/>
        </a:spcBef>
        <a:buNone/>
        <a:defRPr sz="241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0165" indent="-1880165" algn="l" defTabSz="2506884" rtl="0" eaLnBrk="1" latinLnBrk="0" hangingPunct="1">
        <a:spcBef>
          <a:spcPct val="20000"/>
        </a:spcBef>
        <a:buFont typeface="Arial"/>
        <a:buChar char="•"/>
        <a:defRPr sz="17600" kern="1200">
          <a:solidFill>
            <a:schemeClr val="tx1"/>
          </a:solidFill>
          <a:latin typeface="+mn-lt"/>
          <a:ea typeface="+mn-ea"/>
          <a:cs typeface="+mn-cs"/>
        </a:defRPr>
      </a:lvl1pPr>
      <a:lvl2pPr marL="4073689" indent="-1566805" algn="l" defTabSz="2506884" rtl="0" eaLnBrk="1" latinLnBrk="0" hangingPunct="1">
        <a:spcBef>
          <a:spcPct val="20000"/>
        </a:spcBef>
        <a:buFont typeface="Arial"/>
        <a:buChar char="–"/>
        <a:defRPr sz="15400" kern="1200">
          <a:solidFill>
            <a:schemeClr val="tx1"/>
          </a:solidFill>
          <a:latin typeface="+mn-lt"/>
          <a:ea typeface="+mn-ea"/>
          <a:cs typeface="+mn-cs"/>
        </a:defRPr>
      </a:lvl2pPr>
      <a:lvl3pPr marL="6267214" indent="-1253445" algn="l" defTabSz="2506884" rtl="0" eaLnBrk="1" latinLnBrk="0" hangingPunct="1">
        <a:spcBef>
          <a:spcPct val="20000"/>
        </a:spcBef>
        <a:buFont typeface="Arial"/>
        <a:buChar char="•"/>
        <a:defRPr sz="13200" kern="1200">
          <a:solidFill>
            <a:schemeClr val="tx1"/>
          </a:solidFill>
          <a:latin typeface="+mn-lt"/>
          <a:ea typeface="+mn-ea"/>
          <a:cs typeface="+mn-cs"/>
        </a:defRPr>
      </a:lvl3pPr>
      <a:lvl4pPr marL="8774098" indent="-1253445" algn="l" defTabSz="2506884" rtl="0" eaLnBrk="1" latinLnBrk="0" hangingPunct="1">
        <a:spcBef>
          <a:spcPct val="20000"/>
        </a:spcBef>
        <a:buFont typeface="Arial"/>
        <a:buChar char="–"/>
        <a:defRPr sz="11000" kern="1200">
          <a:solidFill>
            <a:schemeClr val="tx1"/>
          </a:solidFill>
          <a:latin typeface="+mn-lt"/>
          <a:ea typeface="+mn-ea"/>
          <a:cs typeface="+mn-cs"/>
        </a:defRPr>
      </a:lvl4pPr>
      <a:lvl5pPr marL="11280988" indent="-1253445" algn="l" defTabSz="2506884" rtl="0" eaLnBrk="1" latinLnBrk="0" hangingPunct="1">
        <a:spcBef>
          <a:spcPct val="20000"/>
        </a:spcBef>
        <a:buFont typeface="Arial"/>
        <a:buChar char="»"/>
        <a:defRPr sz="11000" kern="1200">
          <a:solidFill>
            <a:schemeClr val="tx1"/>
          </a:solidFill>
          <a:latin typeface="+mn-lt"/>
          <a:ea typeface="+mn-ea"/>
          <a:cs typeface="+mn-cs"/>
        </a:defRPr>
      </a:lvl5pPr>
      <a:lvl6pPr marL="13787873" indent="-1253445" algn="l" defTabSz="2506884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6pPr>
      <a:lvl7pPr marL="16294757" indent="-1253445" algn="l" defTabSz="2506884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7pPr>
      <a:lvl8pPr marL="18801641" indent="-1253445" algn="l" defTabSz="2506884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8526" indent="-1253445" algn="l" defTabSz="2506884" rtl="0" eaLnBrk="1" latinLnBrk="0" hangingPunct="1">
        <a:spcBef>
          <a:spcPct val="20000"/>
        </a:spcBef>
        <a:buFont typeface="Arial"/>
        <a:buChar char="•"/>
        <a:defRPr sz="11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1pPr>
      <a:lvl2pPr marL="2506884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2pPr>
      <a:lvl3pPr marL="5013774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3pPr>
      <a:lvl4pPr marL="7520659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4pPr>
      <a:lvl5pPr marL="10027543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5pPr>
      <a:lvl6pPr marL="12534428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6pPr>
      <a:lvl7pPr marL="15041312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7pPr>
      <a:lvl8pPr marL="17548202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8pPr>
      <a:lvl9pPr marL="20055086" algn="l" defTabSz="2506884" rtl="0" eaLnBrk="1" latinLnBrk="0" hangingPunct="1">
        <a:defRPr sz="9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sv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sv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svg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image" Target="../media/image1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1.png"/><Relationship Id="rId7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svg"/><Relationship Id="rId5" Type="http://schemas.openxmlformats.org/officeDocument/2006/relationships/image" Target="../media/image6.png"/><Relationship Id="rId4" Type="http://schemas.openxmlformats.org/officeDocument/2006/relationships/image" Target="../media/image3.png"/><Relationship Id="rId9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9617424" y="360132"/>
            <a:ext cx="34153791" cy="1582846"/>
          </a:xfrm>
          <a:prstGeom prst="rect">
            <a:avLst/>
          </a:prstGeom>
        </p:spPr>
        <p:txBody>
          <a:bodyPr wrap="square" lIns="104498" tIns="52249" rIns="104498" bIns="52249">
            <a:spAutoFit/>
          </a:bodyPr>
          <a:lstStyle/>
          <a:p>
            <a:pPr algn="ctr" fontAlgn="base"/>
            <a:r>
              <a:rPr lang="en-CA" sz="9600" b="1" dirty="0">
                <a:solidFill>
                  <a:srgbClr val="680922"/>
                </a:solidFill>
              </a:rPr>
              <a:t>Title: ABC ABSTRACT</a:t>
            </a:r>
            <a:endParaRPr lang="en-US" sz="9000" dirty="0">
              <a:solidFill>
                <a:srgbClr val="68092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623224" y="1606562"/>
            <a:ext cx="32835648" cy="16619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CA" sz="4600" dirty="0">
                <a:solidFill>
                  <a:srgbClr val="000000"/>
                </a:solidFill>
              </a:rPr>
              <a:t>Author 1</a:t>
            </a:r>
            <a:r>
              <a:rPr lang="en-CA" sz="4600" baseline="30000" dirty="0">
                <a:solidFill>
                  <a:srgbClr val="000000"/>
                </a:solidFill>
              </a:rPr>
              <a:t>1,2</a:t>
            </a:r>
            <a:r>
              <a:rPr lang="en-CA" sz="4600" dirty="0">
                <a:solidFill>
                  <a:srgbClr val="000000"/>
                </a:solidFill>
              </a:rPr>
              <a:t>, Author 2</a:t>
            </a:r>
            <a:r>
              <a:rPr lang="en-CA" sz="4600" baseline="30000" dirty="0">
                <a:solidFill>
                  <a:srgbClr val="000000"/>
                </a:solidFill>
              </a:rPr>
              <a:t>2</a:t>
            </a:r>
            <a:r>
              <a:rPr lang="en-CA" sz="4600" dirty="0">
                <a:solidFill>
                  <a:srgbClr val="000000"/>
                </a:solidFill>
              </a:rPr>
              <a:t>­­, </a:t>
            </a:r>
          </a:p>
          <a:p>
            <a:r>
              <a:rPr lang="en-CA" sz="3600" baseline="30000" dirty="0">
                <a:solidFill>
                  <a:srgbClr val="000000"/>
                </a:solidFill>
              </a:rPr>
              <a:t>1</a:t>
            </a:r>
            <a:r>
              <a:rPr lang="en-CA" sz="3600" dirty="0">
                <a:solidFill>
                  <a:srgbClr val="000000"/>
                </a:solidFill>
              </a:rPr>
              <a:t>Department Name, University Name, </a:t>
            </a:r>
            <a:r>
              <a:rPr lang="en-CA" sz="3600" baseline="30000" dirty="0">
                <a:solidFill>
                  <a:srgbClr val="000000"/>
                </a:solidFill>
              </a:rPr>
              <a:t>2</a:t>
            </a:r>
            <a:r>
              <a:rPr lang="en-CA" sz="3600" dirty="0">
                <a:solidFill>
                  <a:srgbClr val="000000"/>
                </a:solidFill>
              </a:rPr>
              <a:t>Arthritis Research Canada, </a:t>
            </a:r>
          </a:p>
          <a:p>
            <a:pPr algn="ctr"/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644" y="4489530"/>
            <a:ext cx="11767559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kern="1400" spc="600" dirty="0">
                <a:solidFill>
                  <a:schemeClr val="bg1"/>
                </a:solidFill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74292" y="10728488"/>
            <a:ext cx="11765676" cy="1224136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600" dirty="0">
                <a:solidFill>
                  <a:schemeClr val="bg1"/>
                </a:solidFill>
                <a:cs typeface="Arial"/>
              </a:rPr>
              <a:t>OBJECTIVES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4187" y="15951847"/>
            <a:ext cx="11762016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METHODS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8643" y="17868790"/>
            <a:ext cx="11781325" cy="969496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spAutoFit/>
          </a:bodyPr>
          <a:lstStyle/>
          <a:p>
            <a:r>
              <a:rPr lang="en-US" sz="4800" b="1" u="sng" dirty="0">
                <a:solidFill>
                  <a:srgbClr val="680922"/>
                </a:solidFill>
              </a:rPr>
              <a:t>Study Design:</a:t>
            </a:r>
            <a:r>
              <a:rPr lang="en-US" sz="4800" b="1" dirty="0">
                <a:solidFill>
                  <a:srgbClr val="680922"/>
                </a:solidFill>
              </a:rPr>
              <a:t> </a:t>
            </a:r>
            <a:r>
              <a:rPr lang="en-US" sz="4800" dirty="0">
                <a:solidFill>
                  <a:srgbClr val="000000"/>
                </a:solidFill>
              </a:rPr>
              <a:t>We conducted … 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Study Sample:</a:t>
            </a:r>
            <a:endParaRPr lang="en-US" sz="4800" b="1" dirty="0">
              <a:solidFill>
                <a:srgbClr val="68092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 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Outcomes: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Data:</a:t>
            </a:r>
            <a:r>
              <a:rPr lang="en-US" sz="4800" b="1" dirty="0">
                <a:solidFill>
                  <a:srgbClr val="680922"/>
                </a:solidFill>
              </a:rPr>
              <a:t>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Analyses: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8966432" y="4489530"/>
            <a:ext cx="11767560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RESULTS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93055" y="35063981"/>
            <a:ext cx="2066629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740000"/>
                </a:solidFill>
                <a:cs typeface="Arial" panose="020B0604020202020204" pitchFamily="34" charset="0"/>
              </a:rPr>
              <a:t>Acknowledgements</a:t>
            </a:r>
            <a:r>
              <a:rPr lang="en-US" sz="3800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This research was funded by [Organization Name] </a:t>
            </a:r>
          </a:p>
          <a:p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Dr. [Last Name] is supported by [Organization Name]</a:t>
            </a:r>
            <a:endParaRPr lang="en-CA" sz="3800" dirty="0">
              <a:solidFill>
                <a:srgbClr val="0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8645" y="6731766"/>
            <a:ext cx="1177145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da-DK" sz="4800" dirty="0"/>
              <a:t>Add your content here.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6173" y="11909269"/>
            <a:ext cx="1175379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Add your content here.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Add your content here.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1486846" y="855896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0" y="1565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2" name="Rectangle 23"/>
          <p:cNvSpPr>
            <a:spLocks noChangeArrowheads="1"/>
          </p:cNvSpPr>
          <p:nvPr/>
        </p:nvSpPr>
        <p:spPr bwMode="auto">
          <a:xfrm>
            <a:off x="0" y="1565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966431" y="31019114"/>
            <a:ext cx="11731479" cy="1224136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CONCLUSION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966432" y="26876087"/>
            <a:ext cx="11767560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LIMITATIONS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8976303" y="28307862"/>
            <a:ext cx="6184981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BD3D41-23A4-3247-94A7-3E5C94AE008E}"/>
              </a:ext>
            </a:extLst>
          </p:cNvPr>
          <p:cNvSpPr txBox="1"/>
          <p:nvPr/>
        </p:nvSpPr>
        <p:spPr>
          <a:xfrm>
            <a:off x="472408" y="34082148"/>
            <a:ext cx="241224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740000"/>
                </a:solidFill>
                <a:cs typeface="Arial" panose="020B0604020202020204" pitchFamily="34" charset="0"/>
              </a:rPr>
              <a:t>References</a:t>
            </a:r>
            <a:r>
              <a:rPr lang="en-US" sz="3800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1. </a:t>
            </a:r>
            <a:endParaRPr lang="en-CA" sz="3800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96" y="35000769"/>
            <a:ext cx="1741956" cy="125433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0800000">
            <a:off x="52008824" y="1503960"/>
            <a:ext cx="2556361" cy="197256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54982464" y="799073"/>
            <a:ext cx="5040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Insert affiliated University logo here.</a:t>
            </a:r>
            <a:endParaRPr lang="en-CA" sz="6000" dirty="0"/>
          </a:p>
        </p:txBody>
      </p:sp>
      <p:sp>
        <p:nvSpPr>
          <p:cNvPr id="11" name="Right Arrow 10"/>
          <p:cNvSpPr/>
          <p:nvPr/>
        </p:nvSpPr>
        <p:spPr>
          <a:xfrm>
            <a:off x="-2022169" y="34082148"/>
            <a:ext cx="1656184" cy="154579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-7736504" y="32560386"/>
            <a:ext cx="62567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Insert references here and grant provider logo(s).</a:t>
            </a:r>
            <a:endParaRPr lang="en-CA" sz="6000" dirty="0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5E3B6C1-23CB-4E8C-90CB-5BFEDA94AEF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99" y="657866"/>
            <a:ext cx="6074100" cy="3182202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DBB13209-43F5-4697-8AD3-C432411D02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6775" y="598309"/>
            <a:ext cx="2561806" cy="348604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09D1EA-737E-9742-DAED-5FE3E4A43BD7}"/>
              </a:ext>
            </a:extLst>
          </p:cNvPr>
          <p:cNvSpPr/>
          <p:nvPr/>
        </p:nvSpPr>
        <p:spPr>
          <a:xfrm>
            <a:off x="39007327" y="32622606"/>
            <a:ext cx="6184981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9C4321-5642-6355-557F-8BE907777F8B}"/>
              </a:ext>
            </a:extLst>
          </p:cNvPr>
          <p:cNvSpPr/>
          <p:nvPr/>
        </p:nvSpPr>
        <p:spPr>
          <a:xfrm>
            <a:off x="13541860" y="4489530"/>
            <a:ext cx="24122680" cy="29592618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6D1EB721-443C-62FF-1F91-4D61101B4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9464" y="6931193"/>
            <a:ext cx="21049941" cy="10767172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10000" dirty="0">
                <a:solidFill>
                  <a:srgbClr val="680821"/>
                </a:solidFill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Main finding goes here</a:t>
            </a:r>
            <a:r>
              <a:rPr lang="en-US" sz="10000" dirty="0">
                <a:solidFill>
                  <a:srgbClr val="680821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, translated into </a:t>
            </a:r>
            <a:r>
              <a:rPr lang="en-US" sz="10000" dirty="0">
                <a:solidFill>
                  <a:srgbClr val="680821"/>
                </a:solidFill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plain English</a:t>
            </a:r>
            <a:r>
              <a:rPr lang="en-US" sz="10000" dirty="0">
                <a:solidFill>
                  <a:srgbClr val="680821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. </a:t>
            </a:r>
            <a:r>
              <a:rPr lang="en-US" sz="10000" dirty="0">
                <a:solidFill>
                  <a:srgbClr val="680821"/>
                </a:solidFill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Emphasize</a:t>
            </a:r>
            <a:r>
              <a:rPr lang="en-US" sz="10000" dirty="0">
                <a:solidFill>
                  <a:srgbClr val="680821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 the important words.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6305E8-86FC-EDE0-9D2A-A8CA3CFB71FF}"/>
              </a:ext>
            </a:extLst>
          </p:cNvPr>
          <p:cNvSpPr/>
          <p:nvPr/>
        </p:nvSpPr>
        <p:spPr>
          <a:xfrm>
            <a:off x="19710775" y="25527043"/>
            <a:ext cx="246888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>
                <a:latin typeface="Lato" panose="020F0502020204030203" pitchFamily="34" charset="0"/>
                <a:cs typeface="Segoe UI" panose="020B0502040204020203" pitchFamily="34" charset="0"/>
              </a:rPr>
              <a:t>Visualize your findings with an image, graphic, or a key figure.</a:t>
            </a:r>
          </a:p>
          <a:p>
            <a:endParaRPr lang="en-US" sz="3600" b="1" dirty="0">
              <a:latin typeface="Lato" panose="020F0502020204030203" pitchFamily="34" charset="0"/>
              <a:cs typeface="Segoe UI" panose="020B0502040204020203" pitchFamily="34" charset="0"/>
            </a:endParaRP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27103259-1D98-B527-36BB-DF4FE6906206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19929148" y="16592825"/>
            <a:ext cx="12223692" cy="814912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AD003FC-6FFC-5E99-266C-ABDFD68C4F4B}"/>
              </a:ext>
            </a:extLst>
          </p:cNvPr>
          <p:cNvSpPr txBox="1"/>
          <p:nvPr/>
        </p:nvSpPr>
        <p:spPr>
          <a:xfrm>
            <a:off x="39832690" y="6849157"/>
            <a:ext cx="1018122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cs typeface="Segoe UI" panose="020B0502040204020203" pitchFamily="34" charset="0"/>
              </a:rPr>
              <a:t>Delete this and replace it with your…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Graphs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Correlation tables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Figures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nuance that you’re worried about leaving out.</a:t>
            </a:r>
          </a:p>
        </p:txBody>
      </p:sp>
      <p:sp>
        <p:nvSpPr>
          <p:cNvPr id="20" name="Graphic 7">
            <a:extLst>
              <a:ext uri="{FF2B5EF4-FFF2-40B4-BE49-F238E27FC236}">
                <a16:creationId xmlns:a16="http://schemas.microsoft.com/office/drawing/2014/main" id="{207097C7-7648-708D-1303-4C92CA743F68}"/>
              </a:ext>
            </a:extLst>
          </p:cNvPr>
          <p:cNvSpPr/>
          <p:nvPr/>
        </p:nvSpPr>
        <p:spPr>
          <a:xfrm>
            <a:off x="18797179" y="31213479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chemeClr val="tx1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D4D9A4-9FFD-AFB7-EAF9-B372EB162192}"/>
              </a:ext>
            </a:extLst>
          </p:cNvPr>
          <p:cNvSpPr txBox="1"/>
          <p:nvPr/>
        </p:nvSpPr>
        <p:spPr>
          <a:xfrm>
            <a:off x="20478144" y="31312413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Lato Black" panose="020F0A02020204030203" pitchFamily="34" charset="0"/>
                <a:cs typeface="Arial" panose="020B0604020202020204" pitchFamily="34" charset="0"/>
              </a:rPr>
              <a:t>Take a picture</a:t>
            </a: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 to </a:t>
            </a:r>
            <a:b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US" sz="4800" dirty="0">
                <a:latin typeface="Lato Black" panose="020F0A02020204030203" pitchFamily="34" charset="0"/>
                <a:cs typeface="Arial" panose="020B0604020202020204" pitchFamily="34" charset="0"/>
              </a:rPr>
              <a:t>download</a:t>
            </a: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 the</a:t>
            </a:r>
            <a:r>
              <a:rPr lang="en-US" sz="4800" b="1" dirty="0"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Lato Black" panose="020F0A02020204030203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BE2EF1B-0F23-0584-88A4-5E8055ED720C}"/>
              </a:ext>
            </a:extLst>
          </p:cNvPr>
          <p:cNvCxnSpPr>
            <a:cxnSpLocks/>
          </p:cNvCxnSpPr>
          <p:nvPr/>
        </p:nvCxnSpPr>
        <p:spPr>
          <a:xfrm flipH="1">
            <a:off x="17404005" y="32219776"/>
            <a:ext cx="1297464" cy="0"/>
          </a:xfrm>
          <a:prstGeom prst="straightConnector1">
            <a:avLst/>
          </a:prstGeom>
          <a:ln w="666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>
            <a:extLst>
              <a:ext uri="{FF2B5EF4-FFF2-40B4-BE49-F238E27FC236}">
                <a16:creationId xmlns:a16="http://schemas.microsoft.com/office/drawing/2014/main" id="{1E9A456B-109F-CD60-F870-AF9B79383668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4084516" y="30600122"/>
            <a:ext cx="3181995" cy="3181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6115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9617424" y="360132"/>
            <a:ext cx="34153791" cy="1582846"/>
          </a:xfrm>
          <a:prstGeom prst="rect">
            <a:avLst/>
          </a:prstGeom>
        </p:spPr>
        <p:txBody>
          <a:bodyPr wrap="square" lIns="104498" tIns="52249" rIns="104498" bIns="52249">
            <a:spAutoFit/>
          </a:bodyPr>
          <a:lstStyle/>
          <a:p>
            <a:pPr algn="ctr" fontAlgn="base"/>
            <a:r>
              <a:rPr lang="en-CA" sz="9600" b="1" dirty="0">
                <a:solidFill>
                  <a:srgbClr val="680922"/>
                </a:solidFill>
              </a:rPr>
              <a:t>Title: ABC ABSTRACT</a:t>
            </a:r>
            <a:endParaRPr lang="en-US" sz="9000" dirty="0">
              <a:solidFill>
                <a:srgbClr val="68092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623224" y="1606562"/>
            <a:ext cx="32835648" cy="16619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CA" sz="4600" dirty="0">
                <a:solidFill>
                  <a:srgbClr val="000000"/>
                </a:solidFill>
              </a:rPr>
              <a:t>Author 1</a:t>
            </a:r>
            <a:r>
              <a:rPr lang="en-CA" sz="4600" baseline="30000" dirty="0">
                <a:solidFill>
                  <a:srgbClr val="000000"/>
                </a:solidFill>
              </a:rPr>
              <a:t>1,2</a:t>
            </a:r>
            <a:r>
              <a:rPr lang="en-CA" sz="4600" dirty="0">
                <a:solidFill>
                  <a:srgbClr val="000000"/>
                </a:solidFill>
              </a:rPr>
              <a:t>, Author 2</a:t>
            </a:r>
            <a:r>
              <a:rPr lang="en-CA" sz="4600" baseline="30000" dirty="0">
                <a:solidFill>
                  <a:srgbClr val="000000"/>
                </a:solidFill>
              </a:rPr>
              <a:t>2</a:t>
            </a:r>
            <a:r>
              <a:rPr lang="en-CA" sz="4600" dirty="0">
                <a:solidFill>
                  <a:srgbClr val="000000"/>
                </a:solidFill>
              </a:rPr>
              <a:t>­­, </a:t>
            </a:r>
          </a:p>
          <a:p>
            <a:r>
              <a:rPr lang="en-CA" sz="3600" baseline="30000" dirty="0">
                <a:solidFill>
                  <a:srgbClr val="000000"/>
                </a:solidFill>
              </a:rPr>
              <a:t>1</a:t>
            </a:r>
            <a:r>
              <a:rPr lang="en-CA" sz="3600" dirty="0">
                <a:solidFill>
                  <a:srgbClr val="000000"/>
                </a:solidFill>
              </a:rPr>
              <a:t>Department Name, University Name, </a:t>
            </a:r>
            <a:r>
              <a:rPr lang="en-CA" sz="3600" baseline="30000" dirty="0">
                <a:solidFill>
                  <a:srgbClr val="000000"/>
                </a:solidFill>
              </a:rPr>
              <a:t>2</a:t>
            </a:r>
            <a:r>
              <a:rPr lang="en-CA" sz="3600" dirty="0">
                <a:solidFill>
                  <a:srgbClr val="000000"/>
                </a:solidFill>
              </a:rPr>
              <a:t>Arthritis Research Canada, </a:t>
            </a:r>
          </a:p>
          <a:p>
            <a:pPr algn="ctr"/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31" name="Rectangle 30"/>
          <p:cNvSpPr/>
          <p:nvPr/>
        </p:nvSpPr>
        <p:spPr>
          <a:xfrm>
            <a:off x="458644" y="4489530"/>
            <a:ext cx="11767559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kern="1400" spc="600" dirty="0">
                <a:solidFill>
                  <a:schemeClr val="bg1"/>
                </a:solidFill>
                <a:cs typeface="Arial" panose="020B0604020202020204" pitchFamily="34" charset="0"/>
              </a:rPr>
              <a:t>BACKGROUND</a:t>
            </a:r>
          </a:p>
        </p:txBody>
      </p:sp>
      <p:sp>
        <p:nvSpPr>
          <p:cNvPr id="35" name="Rectangle 34"/>
          <p:cNvSpPr/>
          <p:nvPr/>
        </p:nvSpPr>
        <p:spPr>
          <a:xfrm>
            <a:off x="474292" y="10728488"/>
            <a:ext cx="11765676" cy="1224136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600" dirty="0">
                <a:solidFill>
                  <a:schemeClr val="bg1"/>
                </a:solidFill>
                <a:cs typeface="Arial"/>
              </a:rPr>
              <a:t>OBJECTIVES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464187" y="15951847"/>
            <a:ext cx="11762016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METHODS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458643" y="17868790"/>
            <a:ext cx="11781325" cy="969496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spAutoFit/>
          </a:bodyPr>
          <a:lstStyle/>
          <a:p>
            <a:r>
              <a:rPr lang="en-US" sz="4800" b="1" u="sng" dirty="0">
                <a:solidFill>
                  <a:srgbClr val="680922"/>
                </a:solidFill>
              </a:rPr>
              <a:t>Study Design:</a:t>
            </a:r>
            <a:r>
              <a:rPr lang="en-US" sz="4800" b="1" dirty="0">
                <a:solidFill>
                  <a:srgbClr val="680922"/>
                </a:solidFill>
              </a:rPr>
              <a:t> </a:t>
            </a:r>
            <a:r>
              <a:rPr lang="en-US" sz="4800" dirty="0">
                <a:solidFill>
                  <a:srgbClr val="000000"/>
                </a:solidFill>
              </a:rPr>
              <a:t>We conducted … 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Study Sample:</a:t>
            </a:r>
            <a:endParaRPr lang="en-US" sz="4800" b="1" dirty="0">
              <a:solidFill>
                <a:srgbClr val="68092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 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Outcomes: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Data:</a:t>
            </a:r>
            <a:r>
              <a:rPr lang="en-US" sz="4800" b="1" dirty="0">
                <a:solidFill>
                  <a:srgbClr val="680922"/>
                </a:solidFill>
              </a:rPr>
              <a:t>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Analyses: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43" name="Rectangle 42"/>
          <p:cNvSpPr/>
          <p:nvPr/>
        </p:nvSpPr>
        <p:spPr>
          <a:xfrm>
            <a:off x="38966432" y="4489530"/>
            <a:ext cx="11767560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RESULTS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93055" y="35063981"/>
            <a:ext cx="2066629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740000"/>
                </a:solidFill>
                <a:cs typeface="Arial" panose="020B0604020202020204" pitchFamily="34" charset="0"/>
              </a:rPr>
              <a:t>Acknowledgements</a:t>
            </a:r>
            <a:r>
              <a:rPr lang="en-US" sz="3800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This research was funded by [Organization Name] </a:t>
            </a:r>
          </a:p>
          <a:p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Dr. [Last Name] is supported by [Organization Name]</a:t>
            </a:r>
            <a:endParaRPr lang="en-CA" sz="3800" dirty="0">
              <a:solidFill>
                <a:srgbClr val="0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8645" y="6731766"/>
            <a:ext cx="1177145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da-DK" sz="4800" dirty="0"/>
              <a:t>Add your content here.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6173" y="11909269"/>
            <a:ext cx="1175379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Add your content here.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Add your content here.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1486846" y="855896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0" y="1565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2" name="Rectangle 23"/>
          <p:cNvSpPr>
            <a:spLocks noChangeArrowheads="1"/>
          </p:cNvSpPr>
          <p:nvPr/>
        </p:nvSpPr>
        <p:spPr bwMode="auto">
          <a:xfrm>
            <a:off x="0" y="1565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7" name="Rectangle 36"/>
          <p:cNvSpPr/>
          <p:nvPr/>
        </p:nvSpPr>
        <p:spPr>
          <a:xfrm>
            <a:off x="38966431" y="31019114"/>
            <a:ext cx="11731479" cy="1224136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CONCLUSION</a:t>
            </a:r>
          </a:p>
        </p:txBody>
      </p:sp>
      <p:sp>
        <p:nvSpPr>
          <p:cNvPr id="53" name="Rectangle 52"/>
          <p:cNvSpPr/>
          <p:nvPr/>
        </p:nvSpPr>
        <p:spPr>
          <a:xfrm>
            <a:off x="38966432" y="26876087"/>
            <a:ext cx="11767560" cy="1213514"/>
          </a:xfrm>
          <a:prstGeom prst="rect">
            <a:avLst/>
          </a:prstGeom>
          <a:solidFill>
            <a:srgbClr val="680922"/>
          </a:solidFill>
        </p:spPr>
        <p:txBody>
          <a:bodyPr wrap="square" lIns="104498" tIns="52249" rIns="104498" bIns="52249">
            <a:spAutoFit/>
          </a:bodyPr>
          <a:lstStyle/>
          <a:p>
            <a:pPr algn="ctr"/>
            <a:r>
              <a:rPr lang="en-US" sz="7200" b="1" spc="914" dirty="0">
                <a:solidFill>
                  <a:schemeClr val="bg1"/>
                </a:solidFill>
                <a:cs typeface="Arial"/>
              </a:rPr>
              <a:t>LIMITATIONS</a:t>
            </a:r>
          </a:p>
        </p:txBody>
      </p:sp>
      <p:sp>
        <p:nvSpPr>
          <p:cNvPr id="56" name="Rectangle 55"/>
          <p:cNvSpPr/>
          <p:nvPr/>
        </p:nvSpPr>
        <p:spPr>
          <a:xfrm>
            <a:off x="38976303" y="28307862"/>
            <a:ext cx="6184981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BD3D41-23A4-3247-94A7-3E5C94AE008E}"/>
              </a:ext>
            </a:extLst>
          </p:cNvPr>
          <p:cNvSpPr txBox="1"/>
          <p:nvPr/>
        </p:nvSpPr>
        <p:spPr>
          <a:xfrm>
            <a:off x="472408" y="34082148"/>
            <a:ext cx="241224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740000"/>
                </a:solidFill>
                <a:cs typeface="Arial" panose="020B0604020202020204" pitchFamily="34" charset="0"/>
              </a:rPr>
              <a:t>References</a:t>
            </a:r>
            <a:r>
              <a:rPr lang="en-US" sz="3800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1. </a:t>
            </a:r>
            <a:endParaRPr lang="en-CA" sz="3800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96" y="35000769"/>
            <a:ext cx="1741956" cy="125433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0800000">
            <a:off x="52008824" y="1503960"/>
            <a:ext cx="2556361" cy="197256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54982464" y="799073"/>
            <a:ext cx="5040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Insert affiliated University logo here.</a:t>
            </a:r>
            <a:endParaRPr lang="en-CA" sz="6000" dirty="0"/>
          </a:p>
        </p:txBody>
      </p:sp>
      <p:sp>
        <p:nvSpPr>
          <p:cNvPr id="11" name="Right Arrow 10"/>
          <p:cNvSpPr/>
          <p:nvPr/>
        </p:nvSpPr>
        <p:spPr>
          <a:xfrm>
            <a:off x="-2022169" y="34082148"/>
            <a:ext cx="1656184" cy="154579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-7736504" y="32560386"/>
            <a:ext cx="62567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Insert references here and grant provider logo(s).</a:t>
            </a:r>
            <a:endParaRPr lang="en-CA" sz="60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BB13209-43F5-4697-8AD3-C432411D02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6775" y="598309"/>
            <a:ext cx="2561806" cy="348604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09D1EA-737E-9742-DAED-5FE3E4A43BD7}"/>
              </a:ext>
            </a:extLst>
          </p:cNvPr>
          <p:cNvSpPr/>
          <p:nvPr/>
        </p:nvSpPr>
        <p:spPr>
          <a:xfrm>
            <a:off x="39007327" y="32622606"/>
            <a:ext cx="6184981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0D9C4321-5642-6355-557F-8BE907777F8B}"/>
              </a:ext>
            </a:extLst>
          </p:cNvPr>
          <p:cNvSpPr/>
          <p:nvPr/>
        </p:nvSpPr>
        <p:spPr>
          <a:xfrm>
            <a:off x="13541860" y="4489530"/>
            <a:ext cx="24122680" cy="29592618"/>
          </a:xfrm>
          <a:prstGeom prst="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6D1EB721-443C-62FF-1F91-4D61101B4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9464" y="6931193"/>
            <a:ext cx="21049941" cy="10767172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10000" dirty="0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Main finding goes here</a:t>
            </a:r>
            <a:r>
              <a:rPr lang="en-US" sz="10000" dirty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, translated into </a:t>
            </a:r>
            <a:r>
              <a:rPr lang="en-US" sz="10000" dirty="0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plain English</a:t>
            </a:r>
            <a:r>
              <a:rPr lang="en-US" sz="10000" dirty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. </a:t>
            </a:r>
            <a:r>
              <a:rPr lang="en-US" sz="10000" dirty="0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Emphasize</a:t>
            </a:r>
            <a:r>
              <a:rPr lang="en-US" sz="10000" dirty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 the important words.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6305E8-86FC-EDE0-9D2A-A8CA3CFB71FF}"/>
              </a:ext>
            </a:extLst>
          </p:cNvPr>
          <p:cNvSpPr/>
          <p:nvPr/>
        </p:nvSpPr>
        <p:spPr>
          <a:xfrm>
            <a:off x="19710775" y="25527043"/>
            <a:ext cx="246888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cs typeface="Segoe UI" panose="020B0502040204020203" pitchFamily="34" charset="0"/>
              </a:rPr>
              <a:t>Visualize your findings with an image, graphic, or a key figure.</a:t>
            </a:r>
          </a:p>
          <a:p>
            <a:endParaRPr lang="en-US" sz="3600" b="1" dirty="0">
              <a:solidFill>
                <a:schemeClr val="bg1"/>
              </a:solidFill>
              <a:latin typeface="Lato" panose="020F0502020204030203" pitchFamily="34" charset="0"/>
              <a:cs typeface="Segoe UI" panose="020B0502040204020203" pitchFamily="34" charset="0"/>
            </a:endParaRPr>
          </a:p>
        </p:txBody>
      </p:sp>
      <p:pic>
        <p:nvPicPr>
          <p:cNvPr id="17" name="Graphic 16">
            <a:extLst>
              <a:ext uri="{FF2B5EF4-FFF2-40B4-BE49-F238E27FC236}">
                <a16:creationId xmlns:a16="http://schemas.microsoft.com/office/drawing/2014/main" id="{27103259-1D98-B527-36BB-DF4FE6906206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19929148" y="16592825"/>
            <a:ext cx="12223692" cy="8149128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4AD003FC-6FFC-5E99-266C-ABDFD68C4F4B}"/>
              </a:ext>
            </a:extLst>
          </p:cNvPr>
          <p:cNvSpPr txBox="1"/>
          <p:nvPr/>
        </p:nvSpPr>
        <p:spPr>
          <a:xfrm>
            <a:off x="39832690" y="6849157"/>
            <a:ext cx="1018122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cs typeface="Segoe UI" panose="020B0502040204020203" pitchFamily="34" charset="0"/>
              </a:rPr>
              <a:t>Delete this and replace it with your…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Graphs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Correlation tables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Figures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nuance that you’re worried about leaving out.</a:t>
            </a:r>
          </a:p>
        </p:txBody>
      </p:sp>
      <p:sp>
        <p:nvSpPr>
          <p:cNvPr id="20" name="Graphic 7">
            <a:extLst>
              <a:ext uri="{FF2B5EF4-FFF2-40B4-BE49-F238E27FC236}">
                <a16:creationId xmlns:a16="http://schemas.microsoft.com/office/drawing/2014/main" id="{207097C7-7648-708D-1303-4C92CA743F68}"/>
              </a:ext>
            </a:extLst>
          </p:cNvPr>
          <p:cNvSpPr/>
          <p:nvPr/>
        </p:nvSpPr>
        <p:spPr>
          <a:xfrm>
            <a:off x="18453972" y="31213479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chemeClr val="bg1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>
                  <a:lumMod val="85000"/>
                </a:schemeClr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D4D9A4-9FFD-AFB7-EAF9-B372EB162192}"/>
              </a:ext>
            </a:extLst>
          </p:cNvPr>
          <p:cNvSpPr txBox="1"/>
          <p:nvPr/>
        </p:nvSpPr>
        <p:spPr>
          <a:xfrm>
            <a:off x="20134937" y="31312413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Take a picture</a:t>
            </a:r>
            <a:r>
              <a:rPr lang="en-US" sz="4800" dirty="0">
                <a:solidFill>
                  <a:schemeClr val="bg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to </a:t>
            </a:r>
            <a:br>
              <a:rPr lang="en-US" sz="4800" dirty="0">
                <a:solidFill>
                  <a:schemeClr val="bg1"/>
                </a:solidFill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chemeClr val="bg1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download</a:t>
            </a:r>
            <a:r>
              <a:rPr lang="en-US" sz="4800" dirty="0">
                <a:solidFill>
                  <a:schemeClr val="bg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the</a:t>
            </a:r>
            <a:r>
              <a:rPr lang="en-US" sz="4800" b="1" dirty="0">
                <a:solidFill>
                  <a:schemeClr val="bg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bg1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BE2EF1B-0F23-0584-88A4-5E8055ED720C}"/>
              </a:ext>
            </a:extLst>
          </p:cNvPr>
          <p:cNvCxnSpPr>
            <a:cxnSpLocks/>
          </p:cNvCxnSpPr>
          <p:nvPr/>
        </p:nvCxnSpPr>
        <p:spPr>
          <a:xfrm flipH="1">
            <a:off x="17060798" y="32219776"/>
            <a:ext cx="1297464" cy="0"/>
          </a:xfrm>
          <a:prstGeom prst="straightConnector1">
            <a:avLst/>
          </a:prstGeom>
          <a:ln w="66675">
            <a:solidFill>
              <a:schemeClr val="bg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>
            <a:extLst>
              <a:ext uri="{FF2B5EF4-FFF2-40B4-BE49-F238E27FC236}">
                <a16:creationId xmlns:a16="http://schemas.microsoft.com/office/drawing/2014/main" id="{1E9A456B-109F-CD60-F870-AF9B79383668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13741309" y="30600122"/>
            <a:ext cx="3181995" cy="3181995"/>
          </a:xfrm>
          <a:prstGeom prst="rect">
            <a:avLst/>
          </a:prstGeom>
        </p:spPr>
      </p:pic>
      <p:pic>
        <p:nvPicPr>
          <p:cNvPr id="39" name="Picture 38">
            <a:extLst>
              <a:ext uri="{FF2B5EF4-FFF2-40B4-BE49-F238E27FC236}">
                <a16:creationId xmlns:a16="http://schemas.microsoft.com/office/drawing/2014/main" id="{BF3F7FC9-7C04-4CCB-B16A-FB227E2D5C0C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99" y="657866"/>
            <a:ext cx="6074100" cy="318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15985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9617424" y="360132"/>
            <a:ext cx="34153791" cy="1582846"/>
          </a:xfrm>
          <a:prstGeom prst="rect">
            <a:avLst/>
          </a:prstGeom>
        </p:spPr>
        <p:txBody>
          <a:bodyPr wrap="square" lIns="104498" tIns="52249" rIns="104498" bIns="52249">
            <a:spAutoFit/>
          </a:bodyPr>
          <a:lstStyle/>
          <a:p>
            <a:pPr algn="ctr" fontAlgn="base"/>
            <a:r>
              <a:rPr lang="en-CA" sz="9600" b="1" dirty="0">
                <a:solidFill>
                  <a:srgbClr val="680922"/>
                </a:solidFill>
              </a:rPr>
              <a:t>Title: ABC ABSTRACT</a:t>
            </a:r>
            <a:endParaRPr lang="en-US" sz="9000" dirty="0">
              <a:solidFill>
                <a:srgbClr val="68092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623224" y="1606562"/>
            <a:ext cx="32835648" cy="16619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CA" sz="4600" dirty="0">
                <a:solidFill>
                  <a:srgbClr val="000000"/>
                </a:solidFill>
              </a:rPr>
              <a:t>Author 1</a:t>
            </a:r>
            <a:r>
              <a:rPr lang="en-CA" sz="4600" baseline="30000" dirty="0">
                <a:solidFill>
                  <a:srgbClr val="000000"/>
                </a:solidFill>
              </a:rPr>
              <a:t>1,2</a:t>
            </a:r>
            <a:r>
              <a:rPr lang="en-CA" sz="4600" dirty="0">
                <a:solidFill>
                  <a:srgbClr val="000000"/>
                </a:solidFill>
              </a:rPr>
              <a:t>, Author 2</a:t>
            </a:r>
            <a:r>
              <a:rPr lang="en-CA" sz="4600" baseline="30000" dirty="0">
                <a:solidFill>
                  <a:srgbClr val="000000"/>
                </a:solidFill>
              </a:rPr>
              <a:t>2</a:t>
            </a:r>
            <a:r>
              <a:rPr lang="en-CA" sz="4600" dirty="0">
                <a:solidFill>
                  <a:srgbClr val="000000"/>
                </a:solidFill>
              </a:rPr>
              <a:t>­­, </a:t>
            </a:r>
          </a:p>
          <a:p>
            <a:r>
              <a:rPr lang="en-CA" sz="3600" baseline="30000" dirty="0">
                <a:solidFill>
                  <a:srgbClr val="000000"/>
                </a:solidFill>
              </a:rPr>
              <a:t>1</a:t>
            </a:r>
            <a:r>
              <a:rPr lang="en-CA" sz="3600" dirty="0">
                <a:solidFill>
                  <a:srgbClr val="000000"/>
                </a:solidFill>
              </a:rPr>
              <a:t>Department Name, University Name, </a:t>
            </a:r>
            <a:r>
              <a:rPr lang="en-CA" sz="3600" baseline="30000" dirty="0">
                <a:solidFill>
                  <a:srgbClr val="000000"/>
                </a:solidFill>
              </a:rPr>
              <a:t>2</a:t>
            </a:r>
            <a:r>
              <a:rPr lang="en-CA" sz="3600" dirty="0">
                <a:solidFill>
                  <a:srgbClr val="000000"/>
                </a:solidFill>
              </a:rPr>
              <a:t>Arthritis Research Canada, </a:t>
            </a:r>
          </a:p>
          <a:p>
            <a:pPr algn="ctr"/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8643" y="17868790"/>
            <a:ext cx="11781325" cy="969496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spAutoFit/>
          </a:bodyPr>
          <a:lstStyle/>
          <a:p>
            <a:r>
              <a:rPr lang="en-US" sz="4800" b="1" u="sng" dirty="0">
                <a:solidFill>
                  <a:srgbClr val="680922"/>
                </a:solidFill>
              </a:rPr>
              <a:t>Study Design:</a:t>
            </a:r>
            <a:r>
              <a:rPr lang="en-US" sz="4800" b="1" dirty="0">
                <a:solidFill>
                  <a:srgbClr val="680922"/>
                </a:solidFill>
              </a:rPr>
              <a:t> </a:t>
            </a:r>
            <a:r>
              <a:rPr lang="en-US" sz="4800" dirty="0">
                <a:solidFill>
                  <a:srgbClr val="000000"/>
                </a:solidFill>
              </a:rPr>
              <a:t>We conducted … 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Study Sample:</a:t>
            </a:r>
            <a:endParaRPr lang="en-US" sz="4800" b="1" dirty="0">
              <a:solidFill>
                <a:srgbClr val="68092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 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Outcomes: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Data:</a:t>
            </a:r>
            <a:r>
              <a:rPr lang="en-US" sz="4800" b="1" dirty="0">
                <a:solidFill>
                  <a:srgbClr val="680922"/>
                </a:solidFill>
              </a:rPr>
              <a:t>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Analyses: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93055" y="35063981"/>
            <a:ext cx="2066629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740000"/>
                </a:solidFill>
                <a:cs typeface="Arial" panose="020B0604020202020204" pitchFamily="34" charset="0"/>
              </a:rPr>
              <a:t>Acknowledgements</a:t>
            </a:r>
            <a:r>
              <a:rPr lang="en-US" sz="3800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This research was funded by [Organization Name] </a:t>
            </a:r>
          </a:p>
          <a:p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Dr. [Last Name] is supported by [Organization Name]</a:t>
            </a:r>
            <a:endParaRPr lang="en-CA" sz="3800" dirty="0">
              <a:solidFill>
                <a:srgbClr val="0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8645" y="6731766"/>
            <a:ext cx="1177145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da-DK" sz="4800" dirty="0"/>
              <a:t>Add your content here.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6173" y="11909269"/>
            <a:ext cx="1175379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Add your content here.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Add your content here.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1486846" y="855896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0" y="1565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2" name="Rectangle 23"/>
          <p:cNvSpPr>
            <a:spLocks noChangeArrowheads="1"/>
          </p:cNvSpPr>
          <p:nvPr/>
        </p:nvSpPr>
        <p:spPr bwMode="auto">
          <a:xfrm>
            <a:off x="0" y="1565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8976303" y="28307862"/>
            <a:ext cx="6184981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BD3D41-23A4-3247-94A7-3E5C94AE008E}"/>
              </a:ext>
            </a:extLst>
          </p:cNvPr>
          <p:cNvSpPr txBox="1"/>
          <p:nvPr/>
        </p:nvSpPr>
        <p:spPr>
          <a:xfrm>
            <a:off x="472408" y="34082148"/>
            <a:ext cx="241224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740000"/>
                </a:solidFill>
                <a:cs typeface="Arial" panose="020B0604020202020204" pitchFamily="34" charset="0"/>
              </a:rPr>
              <a:t>References</a:t>
            </a:r>
            <a:r>
              <a:rPr lang="en-US" sz="3800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1. </a:t>
            </a:r>
            <a:endParaRPr lang="en-CA" sz="3800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96" y="35000769"/>
            <a:ext cx="1741956" cy="125433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0800000">
            <a:off x="52008824" y="1503960"/>
            <a:ext cx="2556361" cy="197256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54982464" y="799073"/>
            <a:ext cx="5040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Insert affiliated University logo here.</a:t>
            </a:r>
            <a:endParaRPr lang="en-CA" sz="6000" dirty="0"/>
          </a:p>
        </p:txBody>
      </p:sp>
      <p:sp>
        <p:nvSpPr>
          <p:cNvPr id="11" name="Right Arrow 10"/>
          <p:cNvSpPr/>
          <p:nvPr/>
        </p:nvSpPr>
        <p:spPr>
          <a:xfrm>
            <a:off x="-2022169" y="34082148"/>
            <a:ext cx="1656184" cy="154579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-7736504" y="32560386"/>
            <a:ext cx="62567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Insert references here and grant provider logo(s).</a:t>
            </a:r>
            <a:endParaRPr lang="en-CA" sz="60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BB13209-43F5-4697-8AD3-C432411D02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6775" y="598309"/>
            <a:ext cx="2561806" cy="348604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09D1EA-737E-9742-DAED-5FE3E4A43BD7}"/>
              </a:ext>
            </a:extLst>
          </p:cNvPr>
          <p:cNvSpPr/>
          <p:nvPr/>
        </p:nvSpPr>
        <p:spPr>
          <a:xfrm>
            <a:off x="39007327" y="32622606"/>
            <a:ext cx="6184981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6D1EB721-443C-62FF-1F91-4D61101B4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9464" y="6931193"/>
            <a:ext cx="21049941" cy="10767172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10000" dirty="0"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Main finding goes here</a:t>
            </a:r>
            <a:r>
              <a:rPr lang="en-US" sz="10000" dirty="0"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, translated into </a:t>
            </a:r>
            <a:r>
              <a:rPr lang="en-US" sz="10000" dirty="0"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plain English</a:t>
            </a:r>
            <a:r>
              <a:rPr lang="en-US" sz="10000" dirty="0"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. </a:t>
            </a:r>
            <a:r>
              <a:rPr lang="en-US" sz="10000" dirty="0"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Emphasize</a:t>
            </a:r>
            <a:r>
              <a:rPr lang="en-US" sz="10000" dirty="0"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 the important words.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6305E8-86FC-EDE0-9D2A-A8CA3CFB71FF}"/>
              </a:ext>
            </a:extLst>
          </p:cNvPr>
          <p:cNvSpPr/>
          <p:nvPr/>
        </p:nvSpPr>
        <p:spPr>
          <a:xfrm>
            <a:off x="19710775" y="25527043"/>
            <a:ext cx="246888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cs typeface="Segoe UI" panose="020B0502040204020203" pitchFamily="34" charset="0"/>
              </a:rPr>
              <a:t>Visualize your findings with an image, graphic, or a key figure.</a:t>
            </a:r>
          </a:p>
          <a:p>
            <a:endParaRPr lang="en-US" sz="3600" b="1" dirty="0">
              <a:solidFill>
                <a:schemeClr val="bg1"/>
              </a:solidFill>
              <a:latin typeface="Lato" panose="020F050202020403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D003FC-6FFC-5E99-266C-ABDFD68C4F4B}"/>
              </a:ext>
            </a:extLst>
          </p:cNvPr>
          <p:cNvSpPr txBox="1"/>
          <p:nvPr/>
        </p:nvSpPr>
        <p:spPr>
          <a:xfrm>
            <a:off x="39832690" y="6849157"/>
            <a:ext cx="1018122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cs typeface="Segoe UI" panose="020B0502040204020203" pitchFamily="34" charset="0"/>
              </a:rPr>
              <a:t>Delete this and replace it with your…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Graphs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Correlation tables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Figures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nuance that you’re worried about leaving out.</a:t>
            </a:r>
          </a:p>
        </p:txBody>
      </p:sp>
      <p:sp>
        <p:nvSpPr>
          <p:cNvPr id="20" name="Graphic 7">
            <a:extLst>
              <a:ext uri="{FF2B5EF4-FFF2-40B4-BE49-F238E27FC236}">
                <a16:creationId xmlns:a16="http://schemas.microsoft.com/office/drawing/2014/main" id="{207097C7-7648-708D-1303-4C92CA743F68}"/>
              </a:ext>
            </a:extLst>
          </p:cNvPr>
          <p:cNvSpPr/>
          <p:nvPr/>
        </p:nvSpPr>
        <p:spPr>
          <a:xfrm>
            <a:off x="25086451" y="31598179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chemeClr val="tx1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D4D9A4-9FFD-AFB7-EAF9-B372EB162192}"/>
              </a:ext>
            </a:extLst>
          </p:cNvPr>
          <p:cNvSpPr txBox="1"/>
          <p:nvPr/>
        </p:nvSpPr>
        <p:spPr>
          <a:xfrm>
            <a:off x="26767416" y="31697113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Lato Black" panose="020F0A02020204030203" pitchFamily="34" charset="0"/>
                <a:cs typeface="Arial" panose="020B0604020202020204" pitchFamily="34" charset="0"/>
              </a:rPr>
              <a:t>Take a picture</a:t>
            </a: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 to </a:t>
            </a:r>
            <a:b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US" sz="4800" dirty="0">
                <a:latin typeface="Lato Black" panose="020F0A02020204030203" pitchFamily="34" charset="0"/>
                <a:cs typeface="Arial" panose="020B0604020202020204" pitchFamily="34" charset="0"/>
              </a:rPr>
              <a:t>download</a:t>
            </a:r>
            <a:r>
              <a:rPr lang="en-US" sz="4800" dirty="0">
                <a:latin typeface="Lato" panose="020F0502020204030203" pitchFamily="34" charset="0"/>
                <a:cs typeface="Arial" panose="020B0604020202020204" pitchFamily="34" charset="0"/>
              </a:rPr>
              <a:t> the</a:t>
            </a:r>
            <a:r>
              <a:rPr lang="en-US" sz="4800" b="1" dirty="0"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latin typeface="Lato Black" panose="020F0A02020204030203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BE2EF1B-0F23-0584-88A4-5E8055ED720C}"/>
              </a:ext>
            </a:extLst>
          </p:cNvPr>
          <p:cNvCxnSpPr>
            <a:cxnSpLocks/>
          </p:cNvCxnSpPr>
          <p:nvPr/>
        </p:nvCxnSpPr>
        <p:spPr>
          <a:xfrm flipH="1">
            <a:off x="23693277" y="32604476"/>
            <a:ext cx="1297464" cy="0"/>
          </a:xfrm>
          <a:prstGeom prst="straightConnector1">
            <a:avLst/>
          </a:prstGeom>
          <a:ln w="66675">
            <a:solidFill>
              <a:schemeClr val="tx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>
            <a:extLst>
              <a:ext uri="{FF2B5EF4-FFF2-40B4-BE49-F238E27FC236}">
                <a16:creationId xmlns:a16="http://schemas.microsoft.com/office/drawing/2014/main" id="{1E9A456B-109F-CD60-F870-AF9B793836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373788" y="30984822"/>
            <a:ext cx="3181995" cy="3181995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39577F0-65ED-2683-BA87-FF2898644DE5}"/>
              </a:ext>
            </a:extLst>
          </p:cNvPr>
          <p:cNvSpPr/>
          <p:nvPr/>
        </p:nvSpPr>
        <p:spPr>
          <a:xfrm>
            <a:off x="314627" y="4328013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Background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D0C0299-C58D-70AB-3103-E7DA7B0A4521}"/>
              </a:ext>
            </a:extLst>
          </p:cNvPr>
          <p:cNvSpPr/>
          <p:nvPr/>
        </p:nvSpPr>
        <p:spPr>
          <a:xfrm>
            <a:off x="314627" y="10055886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Objectives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7149336-C2E5-292D-D2DD-100EF965E6E6}"/>
              </a:ext>
            </a:extLst>
          </p:cNvPr>
          <p:cNvSpPr/>
          <p:nvPr/>
        </p:nvSpPr>
        <p:spPr>
          <a:xfrm>
            <a:off x="314627" y="16141381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Methods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57D7DF98-FB32-65F4-63E0-2336535BC4C2}"/>
              </a:ext>
            </a:extLst>
          </p:cNvPr>
          <p:cNvSpPr/>
          <p:nvPr/>
        </p:nvSpPr>
        <p:spPr>
          <a:xfrm>
            <a:off x="38272012" y="4328013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Results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B774CC25-55F8-0345-4993-4D5A53D839F4}"/>
              </a:ext>
            </a:extLst>
          </p:cNvPr>
          <p:cNvSpPr/>
          <p:nvPr/>
        </p:nvSpPr>
        <p:spPr>
          <a:xfrm>
            <a:off x="38272012" y="26337614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Limitations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7F46FBC6-ACD8-7EE6-4666-8A0349BB199F}"/>
              </a:ext>
            </a:extLst>
          </p:cNvPr>
          <p:cNvSpPr/>
          <p:nvPr/>
        </p:nvSpPr>
        <p:spPr>
          <a:xfrm>
            <a:off x="38272012" y="30680584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Conclusion</a:t>
            </a:r>
          </a:p>
        </p:txBody>
      </p:sp>
      <p:pic>
        <p:nvPicPr>
          <p:cNvPr id="59" name="Graphic 58" descr="Bar graph with upward trend outline">
            <a:extLst>
              <a:ext uri="{FF2B5EF4-FFF2-40B4-BE49-F238E27FC236}">
                <a16:creationId xmlns:a16="http://schemas.microsoft.com/office/drawing/2014/main" id="{D21AC79F-3AB9-4DF0-161C-994C9CFA21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74407" y="17784738"/>
            <a:ext cx="10301401" cy="8408925"/>
          </a:xfrm>
          <a:prstGeom prst="rect">
            <a:avLst/>
          </a:prstGeom>
        </p:spPr>
      </p:pic>
      <p:pic>
        <p:nvPicPr>
          <p:cNvPr id="35" name="Picture 34">
            <a:extLst>
              <a:ext uri="{FF2B5EF4-FFF2-40B4-BE49-F238E27FC236}">
                <a16:creationId xmlns:a16="http://schemas.microsoft.com/office/drawing/2014/main" id="{05C628A7-F8CD-40ED-9AAC-C8C56826C887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99" y="657866"/>
            <a:ext cx="6074100" cy="318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81870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Alternate Process 41">
            <a:extLst>
              <a:ext uri="{FF2B5EF4-FFF2-40B4-BE49-F238E27FC236}">
                <a16:creationId xmlns:a16="http://schemas.microsoft.com/office/drawing/2014/main" id="{722C53EF-72B7-D8D6-5249-B1FDB088C9E8}"/>
              </a:ext>
            </a:extLst>
          </p:cNvPr>
          <p:cNvSpPr/>
          <p:nvPr/>
        </p:nvSpPr>
        <p:spPr>
          <a:xfrm>
            <a:off x="13395185" y="4328013"/>
            <a:ext cx="24416030" cy="30431243"/>
          </a:xfrm>
          <a:prstGeom prst="flowChartAlternateProcess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9617424" y="360132"/>
            <a:ext cx="34153791" cy="1582846"/>
          </a:xfrm>
          <a:prstGeom prst="rect">
            <a:avLst/>
          </a:prstGeom>
        </p:spPr>
        <p:txBody>
          <a:bodyPr wrap="square" lIns="104498" tIns="52249" rIns="104498" bIns="52249">
            <a:spAutoFit/>
          </a:bodyPr>
          <a:lstStyle/>
          <a:p>
            <a:pPr algn="ctr" fontAlgn="base"/>
            <a:r>
              <a:rPr lang="en-CA" sz="9600" b="1" dirty="0">
                <a:solidFill>
                  <a:srgbClr val="680922"/>
                </a:solidFill>
              </a:rPr>
              <a:t>Title: ABC ABSTRACT</a:t>
            </a:r>
            <a:endParaRPr lang="en-US" sz="9000" dirty="0">
              <a:solidFill>
                <a:srgbClr val="680922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623224" y="1606562"/>
            <a:ext cx="32835648" cy="166199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CA" sz="4600" dirty="0">
                <a:solidFill>
                  <a:srgbClr val="000000"/>
                </a:solidFill>
              </a:rPr>
              <a:t>Author 1</a:t>
            </a:r>
            <a:r>
              <a:rPr lang="en-CA" sz="4600" baseline="30000" dirty="0">
                <a:solidFill>
                  <a:srgbClr val="000000"/>
                </a:solidFill>
              </a:rPr>
              <a:t>1,2</a:t>
            </a:r>
            <a:r>
              <a:rPr lang="en-CA" sz="4600" dirty="0">
                <a:solidFill>
                  <a:srgbClr val="000000"/>
                </a:solidFill>
              </a:rPr>
              <a:t>, Author 2</a:t>
            </a:r>
            <a:r>
              <a:rPr lang="en-CA" sz="4600" baseline="30000" dirty="0">
                <a:solidFill>
                  <a:srgbClr val="000000"/>
                </a:solidFill>
              </a:rPr>
              <a:t>2</a:t>
            </a:r>
            <a:r>
              <a:rPr lang="en-CA" sz="4600" dirty="0">
                <a:solidFill>
                  <a:srgbClr val="000000"/>
                </a:solidFill>
              </a:rPr>
              <a:t>­­, </a:t>
            </a:r>
          </a:p>
          <a:p>
            <a:r>
              <a:rPr lang="en-CA" sz="3600" baseline="30000" dirty="0">
                <a:solidFill>
                  <a:srgbClr val="000000"/>
                </a:solidFill>
              </a:rPr>
              <a:t>1</a:t>
            </a:r>
            <a:r>
              <a:rPr lang="en-CA" sz="3600" dirty="0">
                <a:solidFill>
                  <a:srgbClr val="000000"/>
                </a:solidFill>
              </a:rPr>
              <a:t>Department Name, University Name, </a:t>
            </a:r>
            <a:r>
              <a:rPr lang="en-CA" sz="3600" baseline="30000" dirty="0">
                <a:solidFill>
                  <a:srgbClr val="000000"/>
                </a:solidFill>
              </a:rPr>
              <a:t>2</a:t>
            </a:r>
            <a:r>
              <a:rPr lang="en-CA" sz="3600" dirty="0">
                <a:solidFill>
                  <a:srgbClr val="000000"/>
                </a:solidFill>
              </a:rPr>
              <a:t>Arthritis Research Canada, </a:t>
            </a:r>
          </a:p>
          <a:p>
            <a:pPr algn="ctr"/>
            <a:endParaRPr lang="en-CA" sz="2000" dirty="0">
              <a:solidFill>
                <a:srgbClr val="000000"/>
              </a:solidFill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458643" y="17868790"/>
            <a:ext cx="11781325" cy="9694962"/>
          </a:xfrm>
          <a:prstGeom prst="rect">
            <a:avLst/>
          </a:prstGeom>
          <a:noFill/>
          <a:ln>
            <a:noFill/>
          </a:ln>
        </p:spPr>
        <p:txBody>
          <a:bodyPr wrap="square" rtlCol="0" anchor="t" anchorCtr="0">
            <a:spAutoFit/>
          </a:bodyPr>
          <a:lstStyle/>
          <a:p>
            <a:r>
              <a:rPr lang="en-US" sz="4800" b="1" u="sng" dirty="0">
                <a:solidFill>
                  <a:srgbClr val="680922"/>
                </a:solidFill>
              </a:rPr>
              <a:t>Study Design:</a:t>
            </a:r>
            <a:r>
              <a:rPr lang="en-US" sz="4800" b="1" dirty="0">
                <a:solidFill>
                  <a:srgbClr val="680922"/>
                </a:solidFill>
              </a:rPr>
              <a:t> </a:t>
            </a:r>
            <a:r>
              <a:rPr lang="en-US" sz="4800" dirty="0">
                <a:solidFill>
                  <a:srgbClr val="000000"/>
                </a:solidFill>
              </a:rPr>
              <a:t>We conducted … 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Study Sample:</a:t>
            </a:r>
            <a:endParaRPr lang="en-US" sz="4800" b="1" dirty="0">
              <a:solidFill>
                <a:srgbClr val="680922"/>
              </a:solidFill>
            </a:endParaRP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 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Outcomes: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Data:</a:t>
            </a:r>
            <a:r>
              <a:rPr lang="en-US" sz="4800" b="1" dirty="0">
                <a:solidFill>
                  <a:srgbClr val="680922"/>
                </a:solidFill>
              </a:rPr>
              <a:t>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4800" dirty="0">
                <a:solidFill>
                  <a:srgbClr val="000000"/>
                </a:solidFill>
              </a:rPr>
              <a:t>Add your content here.</a:t>
            </a:r>
          </a:p>
          <a:p>
            <a:endParaRPr lang="en-US" sz="4800" b="1" u="sng" dirty="0">
              <a:solidFill>
                <a:srgbClr val="000000"/>
              </a:solidFill>
            </a:endParaRPr>
          </a:p>
          <a:p>
            <a:r>
              <a:rPr lang="en-US" sz="4800" b="1" u="sng" dirty="0">
                <a:solidFill>
                  <a:srgbClr val="680922"/>
                </a:solidFill>
              </a:rPr>
              <a:t>Analyses: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893055" y="35063981"/>
            <a:ext cx="20666295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740000"/>
                </a:solidFill>
                <a:cs typeface="Arial" panose="020B0604020202020204" pitchFamily="34" charset="0"/>
              </a:rPr>
              <a:t>Acknowledgements</a:t>
            </a:r>
            <a:r>
              <a:rPr lang="en-US" sz="3800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This research was funded by [Organization Name] </a:t>
            </a:r>
          </a:p>
          <a:p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Dr. [Last Name] is supported by [Organization Name]</a:t>
            </a:r>
            <a:endParaRPr lang="en-CA" sz="3800" dirty="0">
              <a:solidFill>
                <a:srgbClr val="00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458645" y="6731766"/>
            <a:ext cx="11771452" cy="83099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 anchor="ctr" anchorCtr="0">
            <a:spAutoFit/>
          </a:bodyPr>
          <a:lstStyle/>
          <a:p>
            <a:pPr marL="685800" indent="-685800">
              <a:buFont typeface="Arial" panose="020B0604020202020204" pitchFamily="34" charset="0"/>
              <a:buChar char="•"/>
              <a:defRPr/>
            </a:pPr>
            <a:r>
              <a:rPr lang="da-DK" sz="4800" dirty="0"/>
              <a:t>Add your content here.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486173" y="11909269"/>
            <a:ext cx="11753794" cy="1569660"/>
          </a:xfrm>
          <a:prstGeom prst="rect">
            <a:avLst/>
          </a:prstGeom>
          <a:noFill/>
          <a:ln>
            <a:noFill/>
          </a:ln>
        </p:spPr>
        <p:txBody>
          <a:bodyPr wrap="square" rtlCol="0" anchor="ctr" anchorCtr="0">
            <a:spAutoFit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Add your content here.</a:t>
            </a:r>
          </a:p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4800" dirty="0"/>
              <a:t>Add your content here.</a:t>
            </a:r>
          </a:p>
        </p:txBody>
      </p:sp>
      <p:sp>
        <p:nvSpPr>
          <p:cNvPr id="50" name="Rectangle 21"/>
          <p:cNvSpPr>
            <a:spLocks noChangeArrowheads="1"/>
          </p:cNvSpPr>
          <p:nvPr/>
        </p:nvSpPr>
        <p:spPr bwMode="auto">
          <a:xfrm>
            <a:off x="1486846" y="855896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1" name="Rectangle 22"/>
          <p:cNvSpPr>
            <a:spLocks noChangeArrowheads="1"/>
          </p:cNvSpPr>
          <p:nvPr/>
        </p:nvSpPr>
        <p:spPr bwMode="auto">
          <a:xfrm>
            <a:off x="0" y="1565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2" name="Rectangle 23"/>
          <p:cNvSpPr>
            <a:spLocks noChangeArrowheads="1"/>
          </p:cNvSpPr>
          <p:nvPr/>
        </p:nvSpPr>
        <p:spPr bwMode="auto">
          <a:xfrm>
            <a:off x="0" y="15650"/>
            <a:ext cx="1588" cy="1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56" name="Rectangle 55"/>
          <p:cNvSpPr/>
          <p:nvPr/>
        </p:nvSpPr>
        <p:spPr>
          <a:xfrm>
            <a:off x="38976303" y="28307862"/>
            <a:ext cx="6184981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CBD3D41-23A4-3247-94A7-3E5C94AE008E}"/>
              </a:ext>
            </a:extLst>
          </p:cNvPr>
          <p:cNvSpPr txBox="1"/>
          <p:nvPr/>
        </p:nvSpPr>
        <p:spPr>
          <a:xfrm>
            <a:off x="472408" y="34082148"/>
            <a:ext cx="24122446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800" b="1" dirty="0">
                <a:solidFill>
                  <a:srgbClr val="740000"/>
                </a:solidFill>
                <a:cs typeface="Arial" panose="020B0604020202020204" pitchFamily="34" charset="0"/>
              </a:rPr>
              <a:t>References</a:t>
            </a:r>
            <a:r>
              <a:rPr lang="en-US" sz="3800" b="1" dirty="0">
                <a:solidFill>
                  <a:srgbClr val="000000"/>
                </a:solidFill>
                <a:cs typeface="Arial" panose="020B0604020202020204" pitchFamily="34" charset="0"/>
              </a:rPr>
              <a:t>: </a:t>
            </a:r>
            <a:r>
              <a:rPr lang="en-US" sz="3800" dirty="0">
                <a:solidFill>
                  <a:srgbClr val="000000"/>
                </a:solidFill>
                <a:cs typeface="Arial" panose="020B0604020202020204" pitchFamily="34" charset="0"/>
              </a:rPr>
              <a:t>1. </a:t>
            </a:r>
            <a:endParaRPr lang="en-CA" sz="3800" dirty="0">
              <a:solidFill>
                <a:srgbClr val="000000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0696" y="35000769"/>
            <a:ext cx="1741956" cy="1254339"/>
          </a:xfrm>
          <a:prstGeom prst="rect">
            <a:avLst/>
          </a:prstGeom>
        </p:spPr>
      </p:pic>
      <p:sp>
        <p:nvSpPr>
          <p:cNvPr id="6" name="Right Arrow 5"/>
          <p:cNvSpPr/>
          <p:nvPr/>
        </p:nvSpPr>
        <p:spPr>
          <a:xfrm rot="10800000">
            <a:off x="52008824" y="1503960"/>
            <a:ext cx="2556361" cy="1972568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9" name="TextBox 8"/>
          <p:cNvSpPr txBox="1"/>
          <p:nvPr/>
        </p:nvSpPr>
        <p:spPr>
          <a:xfrm>
            <a:off x="54982464" y="799073"/>
            <a:ext cx="50405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Insert affiliated University logo here.</a:t>
            </a:r>
            <a:endParaRPr lang="en-CA" sz="6000" dirty="0"/>
          </a:p>
        </p:txBody>
      </p:sp>
      <p:sp>
        <p:nvSpPr>
          <p:cNvPr id="11" name="Right Arrow 10"/>
          <p:cNvSpPr/>
          <p:nvPr/>
        </p:nvSpPr>
        <p:spPr>
          <a:xfrm>
            <a:off x="-2022169" y="34082148"/>
            <a:ext cx="1656184" cy="154579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38" name="TextBox 37"/>
          <p:cNvSpPr txBox="1"/>
          <p:nvPr/>
        </p:nvSpPr>
        <p:spPr>
          <a:xfrm>
            <a:off x="-7736504" y="32560386"/>
            <a:ext cx="625678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6000" dirty="0"/>
              <a:t>Insert references here and grant provider logo(s).</a:t>
            </a:r>
            <a:endParaRPr lang="en-CA" sz="6000" dirty="0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BB13209-43F5-4697-8AD3-C432411D02A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26775" y="598309"/>
            <a:ext cx="2561806" cy="348604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2409D1EA-737E-9742-DAED-5FE3E4A43BD7}"/>
              </a:ext>
            </a:extLst>
          </p:cNvPr>
          <p:cNvSpPr/>
          <p:nvPr/>
        </p:nvSpPr>
        <p:spPr>
          <a:xfrm>
            <a:off x="39007327" y="32622606"/>
            <a:ext cx="6184981" cy="830997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en-CA" sz="4800" dirty="0">
                <a:solidFill>
                  <a:srgbClr val="000000"/>
                </a:solidFill>
              </a:rPr>
              <a:t>Add your content here.</a:t>
            </a:r>
          </a:p>
        </p:txBody>
      </p:sp>
      <p:sp>
        <p:nvSpPr>
          <p:cNvPr id="14" name="Title 4">
            <a:extLst>
              <a:ext uri="{FF2B5EF4-FFF2-40B4-BE49-F238E27FC236}">
                <a16:creationId xmlns:a16="http://schemas.microsoft.com/office/drawing/2014/main" id="{6D1EB721-443C-62FF-1F91-4D61101B4C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9464" y="6931193"/>
            <a:ext cx="21049941" cy="10767172"/>
          </a:xfrm>
        </p:spPr>
        <p:txBody>
          <a:bodyPr anchor="t">
            <a:noAutofit/>
          </a:bodyPr>
          <a:lstStyle/>
          <a:p>
            <a:pPr algn="l">
              <a:lnSpc>
                <a:spcPct val="150000"/>
              </a:lnSpc>
            </a:pPr>
            <a:r>
              <a:rPr lang="en-US" sz="10000" dirty="0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Main finding goes here</a:t>
            </a:r>
            <a:r>
              <a:rPr lang="en-US" sz="10000" dirty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, translated into </a:t>
            </a:r>
            <a:r>
              <a:rPr lang="en-US" sz="10000" dirty="0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plain English</a:t>
            </a:r>
            <a:r>
              <a:rPr lang="en-US" sz="10000" dirty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. </a:t>
            </a:r>
            <a:r>
              <a:rPr lang="en-US" sz="10000" dirty="0">
                <a:solidFill>
                  <a:schemeClr val="bg1"/>
                </a:solidFill>
                <a:latin typeface="+mn-lt"/>
                <a:ea typeface="Segoe UI Black" panose="020B0A02040204020203" pitchFamily="34" charset="0"/>
                <a:cs typeface="Segoe UI" panose="020B0502040204020203" pitchFamily="34" charset="0"/>
              </a:rPr>
              <a:t>Emphasize</a:t>
            </a:r>
            <a:r>
              <a:rPr lang="en-US" sz="10000" dirty="0">
                <a:solidFill>
                  <a:schemeClr val="bg1"/>
                </a:solidFill>
                <a:latin typeface="+mn-lt"/>
                <a:ea typeface="Roboto" panose="02000000000000000000" pitchFamily="2" charset="0"/>
                <a:cs typeface="Segoe UI" panose="020B0502040204020203" pitchFamily="34" charset="0"/>
              </a:rPr>
              <a:t> the important words.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EC6305E8-86FC-EDE0-9D2A-A8CA3CFB71FF}"/>
              </a:ext>
            </a:extLst>
          </p:cNvPr>
          <p:cNvSpPr/>
          <p:nvPr/>
        </p:nvSpPr>
        <p:spPr>
          <a:xfrm>
            <a:off x="19710775" y="25527043"/>
            <a:ext cx="246888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3600" b="1" dirty="0">
                <a:solidFill>
                  <a:schemeClr val="bg1"/>
                </a:solidFill>
                <a:latin typeface="Lato" panose="020F0502020204030203" pitchFamily="34" charset="0"/>
                <a:cs typeface="Segoe UI" panose="020B0502040204020203" pitchFamily="34" charset="0"/>
              </a:rPr>
              <a:t>Visualize your findings with an image, graphic, or a key figure.</a:t>
            </a:r>
          </a:p>
          <a:p>
            <a:endParaRPr lang="en-US" sz="3600" b="1" dirty="0">
              <a:solidFill>
                <a:schemeClr val="bg1"/>
              </a:solidFill>
              <a:latin typeface="Lato" panose="020F0502020204030203" pitchFamily="34" charset="0"/>
              <a:cs typeface="Segoe UI" panose="020B0502040204020203" pitchFamily="34" charset="0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4AD003FC-6FFC-5E99-266C-ABDFD68C4F4B}"/>
              </a:ext>
            </a:extLst>
          </p:cNvPr>
          <p:cNvSpPr txBox="1"/>
          <p:nvPr/>
        </p:nvSpPr>
        <p:spPr>
          <a:xfrm>
            <a:off x="39832690" y="6849157"/>
            <a:ext cx="1018122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cs typeface="Segoe UI" panose="020B0502040204020203" pitchFamily="34" charset="0"/>
              </a:rPr>
              <a:t>Delete this and replace it with your…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Graphs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Correlation tables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Figures</a:t>
            </a:r>
          </a:p>
          <a:p>
            <a:pPr marL="1143000" indent="-1143000">
              <a:buFont typeface="Arial" panose="020B0604020202020204" pitchFamily="34" charset="0"/>
              <a:buChar char="•"/>
            </a:pPr>
            <a:r>
              <a:rPr lang="en-US" sz="4000" dirty="0">
                <a:cs typeface="Segoe UI" panose="020B0502040204020203" pitchFamily="34" charset="0"/>
              </a:rPr>
              <a:t>Extra nuance that you’re worried about leaving out.</a:t>
            </a:r>
          </a:p>
        </p:txBody>
      </p:sp>
      <p:sp>
        <p:nvSpPr>
          <p:cNvPr id="20" name="Graphic 7">
            <a:extLst>
              <a:ext uri="{FF2B5EF4-FFF2-40B4-BE49-F238E27FC236}">
                <a16:creationId xmlns:a16="http://schemas.microsoft.com/office/drawing/2014/main" id="{207097C7-7648-708D-1303-4C92CA743F68}"/>
              </a:ext>
            </a:extLst>
          </p:cNvPr>
          <p:cNvSpPr/>
          <p:nvPr/>
        </p:nvSpPr>
        <p:spPr>
          <a:xfrm>
            <a:off x="25086451" y="31598179"/>
            <a:ext cx="1256803" cy="2173929"/>
          </a:xfrm>
          <a:custGeom>
            <a:avLst/>
            <a:gdLst>
              <a:gd name="connsiteX0" fmla="*/ 321256 w 2089376"/>
              <a:gd name="connsiteY0" fmla="*/ 0 h 3614056"/>
              <a:gd name="connsiteX1" fmla="*/ 0 w 2089376"/>
              <a:gd name="connsiteY1" fmla="*/ 321256 h 3614056"/>
              <a:gd name="connsiteX2" fmla="*/ 0 w 2089376"/>
              <a:gd name="connsiteY2" fmla="*/ 3292801 h 3614056"/>
              <a:gd name="connsiteX3" fmla="*/ 321256 w 2089376"/>
              <a:gd name="connsiteY3" fmla="*/ 3614057 h 3614056"/>
              <a:gd name="connsiteX4" fmla="*/ 1815047 w 2089376"/>
              <a:gd name="connsiteY4" fmla="*/ 3614057 h 3614056"/>
              <a:gd name="connsiteX5" fmla="*/ 2136303 w 2089376"/>
              <a:gd name="connsiteY5" fmla="*/ 3292801 h 3614056"/>
              <a:gd name="connsiteX6" fmla="*/ 2136303 w 2089376"/>
              <a:gd name="connsiteY6" fmla="*/ 321256 h 3614056"/>
              <a:gd name="connsiteX7" fmla="*/ 1815047 w 2089376"/>
              <a:gd name="connsiteY7" fmla="*/ 0 h 3614056"/>
              <a:gd name="connsiteX8" fmla="*/ 321256 w 2089376"/>
              <a:gd name="connsiteY8" fmla="*/ 0 h 3614056"/>
              <a:gd name="connsiteX9" fmla="*/ 889115 w 2089376"/>
              <a:gd name="connsiteY9" fmla="*/ 309397 h 3614056"/>
              <a:gd name="connsiteX10" fmla="*/ 1247302 w 2089376"/>
              <a:gd name="connsiteY10" fmla="*/ 309397 h 3614056"/>
              <a:gd name="connsiteX11" fmla="*/ 1289936 w 2089376"/>
              <a:gd name="connsiteY11" fmla="*/ 369650 h 3614056"/>
              <a:gd name="connsiteX12" fmla="*/ 1247302 w 2089376"/>
              <a:gd name="connsiteY12" fmla="*/ 429903 h 3614056"/>
              <a:gd name="connsiteX13" fmla="*/ 889115 w 2089376"/>
              <a:gd name="connsiteY13" fmla="*/ 429903 h 3614056"/>
              <a:gd name="connsiteX14" fmla="*/ 846480 w 2089376"/>
              <a:gd name="connsiteY14" fmla="*/ 369650 h 3614056"/>
              <a:gd name="connsiteX15" fmla="*/ 889115 w 2089376"/>
              <a:gd name="connsiteY15" fmla="*/ 309397 h 3614056"/>
              <a:gd name="connsiteX16" fmla="*/ 176468 w 2089376"/>
              <a:gd name="connsiteY16" fmla="*/ 738905 h 3614056"/>
              <a:gd name="connsiteX17" fmla="*/ 1959892 w 2089376"/>
              <a:gd name="connsiteY17" fmla="*/ 738905 h 3614056"/>
              <a:gd name="connsiteX18" fmla="*/ 1959892 w 2089376"/>
              <a:gd name="connsiteY18" fmla="*/ 2875208 h 3614056"/>
              <a:gd name="connsiteX19" fmla="*/ 176468 w 2089376"/>
              <a:gd name="connsiteY19" fmla="*/ 2875208 h 3614056"/>
              <a:gd name="connsiteX20" fmla="*/ 176468 w 2089376"/>
              <a:gd name="connsiteY20" fmla="*/ 738905 h 3614056"/>
              <a:gd name="connsiteX21" fmla="*/ 1068180 w 2089376"/>
              <a:gd name="connsiteY21" fmla="*/ 3045747 h 3614056"/>
              <a:gd name="connsiteX22" fmla="*/ 1068180 w 2089376"/>
              <a:gd name="connsiteY22" fmla="*/ 3045747 h 3614056"/>
              <a:gd name="connsiteX23" fmla="*/ 1267066 w 2089376"/>
              <a:gd name="connsiteY23" fmla="*/ 3244633 h 3614056"/>
              <a:gd name="connsiteX24" fmla="*/ 1267066 w 2089376"/>
              <a:gd name="connsiteY24" fmla="*/ 3244633 h 3614056"/>
              <a:gd name="connsiteX25" fmla="*/ 1267066 w 2089376"/>
              <a:gd name="connsiteY25" fmla="*/ 3244633 h 3614056"/>
              <a:gd name="connsiteX26" fmla="*/ 1267066 w 2089376"/>
              <a:gd name="connsiteY26" fmla="*/ 3244633 h 3614056"/>
              <a:gd name="connsiteX27" fmla="*/ 1068180 w 2089376"/>
              <a:gd name="connsiteY27" fmla="*/ 3443519 h 3614056"/>
              <a:gd name="connsiteX28" fmla="*/ 1068180 w 2089376"/>
              <a:gd name="connsiteY28" fmla="*/ 3443519 h 3614056"/>
              <a:gd name="connsiteX29" fmla="*/ 1068180 w 2089376"/>
              <a:gd name="connsiteY29" fmla="*/ 3443519 h 3614056"/>
              <a:gd name="connsiteX30" fmla="*/ 1068180 w 2089376"/>
              <a:gd name="connsiteY30" fmla="*/ 3443519 h 3614056"/>
              <a:gd name="connsiteX31" fmla="*/ 869294 w 2089376"/>
              <a:gd name="connsiteY31" fmla="*/ 3244633 h 3614056"/>
              <a:gd name="connsiteX32" fmla="*/ 869294 w 2089376"/>
              <a:gd name="connsiteY32" fmla="*/ 3244633 h 3614056"/>
              <a:gd name="connsiteX33" fmla="*/ 869294 w 2089376"/>
              <a:gd name="connsiteY33" fmla="*/ 3244633 h 3614056"/>
              <a:gd name="connsiteX34" fmla="*/ 869294 w 2089376"/>
              <a:gd name="connsiteY34" fmla="*/ 3244633 h 3614056"/>
              <a:gd name="connsiteX35" fmla="*/ 1068180 w 2089376"/>
              <a:gd name="connsiteY35" fmla="*/ 3045747 h 3614056"/>
              <a:gd name="connsiteX36" fmla="*/ 1068180 w 2089376"/>
              <a:gd name="connsiteY36" fmla="*/ 3045747 h 3614056"/>
              <a:gd name="connsiteX37" fmla="*/ 1068180 w 2089376"/>
              <a:gd name="connsiteY37" fmla="*/ 3045747 h 36140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</a:cxnLst>
            <a:rect l="l" t="t" r="r" b="b"/>
            <a:pathLst>
              <a:path w="2089376" h="3614056">
                <a:moveTo>
                  <a:pt x="321256" y="0"/>
                </a:moveTo>
                <a:cubicBezTo>
                  <a:pt x="144562" y="0"/>
                  <a:pt x="0" y="144562"/>
                  <a:pt x="0" y="321256"/>
                </a:cubicBezTo>
                <a:lnTo>
                  <a:pt x="0" y="3292801"/>
                </a:lnTo>
                <a:cubicBezTo>
                  <a:pt x="0" y="3469495"/>
                  <a:pt x="144562" y="3614057"/>
                  <a:pt x="321256" y="3614057"/>
                </a:cubicBezTo>
                <a:lnTo>
                  <a:pt x="1815047" y="3614057"/>
                </a:lnTo>
                <a:cubicBezTo>
                  <a:pt x="1991741" y="3614057"/>
                  <a:pt x="2136303" y="3469495"/>
                  <a:pt x="2136303" y="3292801"/>
                </a:cubicBezTo>
                <a:lnTo>
                  <a:pt x="2136303" y="321256"/>
                </a:lnTo>
                <a:cubicBezTo>
                  <a:pt x="2136303" y="144562"/>
                  <a:pt x="1991741" y="0"/>
                  <a:pt x="1815047" y="0"/>
                </a:cubicBezTo>
                <a:lnTo>
                  <a:pt x="321256" y="0"/>
                </a:lnTo>
                <a:close/>
                <a:moveTo>
                  <a:pt x="889115" y="309397"/>
                </a:moveTo>
                <a:lnTo>
                  <a:pt x="1247302" y="309397"/>
                </a:lnTo>
                <a:cubicBezTo>
                  <a:pt x="1270849" y="309397"/>
                  <a:pt x="1289936" y="336390"/>
                  <a:pt x="1289936" y="369650"/>
                </a:cubicBezTo>
                <a:cubicBezTo>
                  <a:pt x="1289936" y="402911"/>
                  <a:pt x="1270849" y="429903"/>
                  <a:pt x="1247302" y="429903"/>
                </a:cubicBezTo>
                <a:lnTo>
                  <a:pt x="889115" y="429903"/>
                </a:lnTo>
                <a:cubicBezTo>
                  <a:pt x="865567" y="429903"/>
                  <a:pt x="846480" y="402911"/>
                  <a:pt x="846480" y="369650"/>
                </a:cubicBezTo>
                <a:cubicBezTo>
                  <a:pt x="846480" y="336390"/>
                  <a:pt x="865567" y="309397"/>
                  <a:pt x="889115" y="309397"/>
                </a:cubicBezTo>
                <a:close/>
                <a:moveTo>
                  <a:pt x="176468" y="738905"/>
                </a:moveTo>
                <a:lnTo>
                  <a:pt x="1959892" y="738905"/>
                </a:lnTo>
                <a:lnTo>
                  <a:pt x="1959892" y="2875208"/>
                </a:lnTo>
                <a:lnTo>
                  <a:pt x="176468" y="2875208"/>
                </a:lnTo>
                <a:lnTo>
                  <a:pt x="176468" y="738905"/>
                </a:lnTo>
                <a:close/>
                <a:moveTo>
                  <a:pt x="1068180" y="3045747"/>
                </a:moveTo>
                <a:cubicBezTo>
                  <a:pt x="1068180" y="3045747"/>
                  <a:pt x="1068180" y="3045747"/>
                  <a:pt x="1068180" y="3045747"/>
                </a:cubicBezTo>
                <a:cubicBezTo>
                  <a:pt x="1178013" y="3045747"/>
                  <a:pt x="1267066" y="3134799"/>
                  <a:pt x="1267066" y="3244633"/>
                </a:cubicBezTo>
                <a:cubicBezTo>
                  <a:pt x="1267066" y="3244633"/>
                  <a:pt x="1267066" y="3244633"/>
                  <a:pt x="1267066" y="3244633"/>
                </a:cubicBezTo>
                <a:lnTo>
                  <a:pt x="1267066" y="3244633"/>
                </a:lnTo>
                <a:cubicBezTo>
                  <a:pt x="1267066" y="3244633"/>
                  <a:pt x="1267066" y="3244633"/>
                  <a:pt x="1267066" y="3244633"/>
                </a:cubicBezTo>
                <a:cubicBezTo>
                  <a:pt x="1267066" y="3354466"/>
                  <a:pt x="1178013" y="3443519"/>
                  <a:pt x="1068180" y="3443519"/>
                </a:cubicBezTo>
                <a:cubicBezTo>
                  <a:pt x="1068180" y="3443519"/>
                  <a:pt x="1068180" y="3443519"/>
                  <a:pt x="1068180" y="3443519"/>
                </a:cubicBezTo>
                <a:lnTo>
                  <a:pt x="1068180" y="3443519"/>
                </a:lnTo>
                <a:cubicBezTo>
                  <a:pt x="1068180" y="3443519"/>
                  <a:pt x="1068180" y="3443519"/>
                  <a:pt x="1068180" y="3443519"/>
                </a:cubicBezTo>
                <a:cubicBezTo>
                  <a:pt x="958346" y="3443519"/>
                  <a:pt x="869294" y="3354466"/>
                  <a:pt x="869294" y="3244633"/>
                </a:cubicBezTo>
                <a:cubicBezTo>
                  <a:pt x="869294" y="3244633"/>
                  <a:pt x="869294" y="3244633"/>
                  <a:pt x="869294" y="3244633"/>
                </a:cubicBezTo>
                <a:lnTo>
                  <a:pt x="869294" y="3244633"/>
                </a:lnTo>
                <a:cubicBezTo>
                  <a:pt x="869294" y="3244633"/>
                  <a:pt x="869294" y="3244633"/>
                  <a:pt x="869294" y="3244633"/>
                </a:cubicBezTo>
                <a:cubicBezTo>
                  <a:pt x="869294" y="3134799"/>
                  <a:pt x="958346" y="3045747"/>
                  <a:pt x="1068180" y="3045747"/>
                </a:cubicBezTo>
                <a:cubicBezTo>
                  <a:pt x="1068180" y="3045747"/>
                  <a:pt x="1068180" y="3045747"/>
                  <a:pt x="1068180" y="3045747"/>
                </a:cubicBezTo>
                <a:lnTo>
                  <a:pt x="1068180" y="3045747"/>
                </a:lnTo>
                <a:close/>
              </a:path>
            </a:pathLst>
          </a:custGeom>
          <a:solidFill>
            <a:schemeClr val="bg1"/>
          </a:solidFill>
          <a:ln w="56406" cap="flat">
            <a:noFill/>
            <a:prstDash val="solid"/>
            <a:miter/>
          </a:ln>
        </p:spPr>
        <p:txBody>
          <a:bodyPr rtlCol="0" anchor="ctr"/>
          <a:lstStyle/>
          <a:p>
            <a:endParaRPr lang="en-US">
              <a:solidFill>
                <a:schemeClr val="bg1"/>
              </a:solidFill>
            </a:endParaRP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98D4D9A4-9FFD-AFB7-EAF9-B372EB162192}"/>
              </a:ext>
            </a:extLst>
          </p:cNvPr>
          <p:cNvSpPr txBox="1"/>
          <p:nvPr/>
        </p:nvSpPr>
        <p:spPr>
          <a:xfrm>
            <a:off x="26767416" y="31697113"/>
            <a:ext cx="807738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Take a picture</a:t>
            </a:r>
            <a:r>
              <a:rPr lang="en-US" sz="4800" dirty="0">
                <a:solidFill>
                  <a:schemeClr val="bg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to </a:t>
            </a:r>
            <a:br>
              <a:rPr lang="en-US" sz="4800" dirty="0">
                <a:solidFill>
                  <a:schemeClr val="bg1"/>
                </a:solidFill>
                <a:latin typeface="Lato" panose="020F0502020204030203" pitchFamily="34" charset="0"/>
                <a:cs typeface="Arial" panose="020B0604020202020204" pitchFamily="34" charset="0"/>
              </a:rPr>
            </a:br>
            <a:r>
              <a:rPr lang="en-US" sz="4800" dirty="0">
                <a:solidFill>
                  <a:schemeClr val="bg1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download</a:t>
            </a:r>
            <a:r>
              <a:rPr lang="en-US" sz="4800" dirty="0">
                <a:solidFill>
                  <a:schemeClr val="bg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the</a:t>
            </a:r>
            <a:r>
              <a:rPr lang="en-US" sz="4800" b="1" dirty="0">
                <a:solidFill>
                  <a:schemeClr val="bg1"/>
                </a:solidFill>
                <a:latin typeface="Lato" panose="020F0502020204030203" pitchFamily="34" charset="0"/>
                <a:cs typeface="Arial" panose="020B0604020202020204" pitchFamily="34" charset="0"/>
              </a:rPr>
              <a:t> </a:t>
            </a:r>
            <a:r>
              <a:rPr lang="en-US" sz="4800" dirty="0">
                <a:solidFill>
                  <a:schemeClr val="bg1"/>
                </a:solidFill>
                <a:latin typeface="Lato Black" panose="020F0A02020204030203" pitchFamily="34" charset="0"/>
                <a:cs typeface="Arial" panose="020B0604020202020204" pitchFamily="34" charset="0"/>
              </a:rPr>
              <a:t>full paper</a:t>
            </a:r>
          </a:p>
        </p:txBody>
      </p:sp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4BE2EF1B-0F23-0584-88A4-5E8055ED720C}"/>
              </a:ext>
            </a:extLst>
          </p:cNvPr>
          <p:cNvCxnSpPr>
            <a:cxnSpLocks/>
          </p:cNvCxnSpPr>
          <p:nvPr/>
        </p:nvCxnSpPr>
        <p:spPr>
          <a:xfrm flipH="1">
            <a:off x="23693277" y="32604476"/>
            <a:ext cx="1297464" cy="0"/>
          </a:xfrm>
          <a:prstGeom prst="straightConnector1">
            <a:avLst/>
          </a:prstGeom>
          <a:ln w="66675">
            <a:solidFill>
              <a:schemeClr val="bg1"/>
            </a:solidFill>
            <a:prstDash val="sysDot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3" name="Graphic 22">
            <a:extLst>
              <a:ext uri="{FF2B5EF4-FFF2-40B4-BE49-F238E27FC236}">
                <a16:creationId xmlns:a16="http://schemas.microsoft.com/office/drawing/2014/main" id="{1E9A456B-109F-CD60-F870-AF9B79383668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20373788" y="30984822"/>
            <a:ext cx="3181995" cy="3181995"/>
          </a:xfrm>
          <a:prstGeom prst="rect">
            <a:avLst/>
          </a:prstGeom>
        </p:spPr>
      </p:pic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E39577F0-65ED-2683-BA87-FF2898644DE5}"/>
              </a:ext>
            </a:extLst>
          </p:cNvPr>
          <p:cNvSpPr/>
          <p:nvPr/>
        </p:nvSpPr>
        <p:spPr>
          <a:xfrm>
            <a:off x="314627" y="4328013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Background</a:t>
            </a: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3D0C0299-C58D-70AB-3103-E7DA7B0A4521}"/>
              </a:ext>
            </a:extLst>
          </p:cNvPr>
          <p:cNvSpPr/>
          <p:nvPr/>
        </p:nvSpPr>
        <p:spPr>
          <a:xfrm>
            <a:off x="314627" y="10055886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Objectives</a:t>
            </a:r>
          </a:p>
        </p:txBody>
      </p:sp>
      <p:sp>
        <p:nvSpPr>
          <p:cNvPr id="10" name="Rounded Rectangle 9">
            <a:extLst>
              <a:ext uri="{FF2B5EF4-FFF2-40B4-BE49-F238E27FC236}">
                <a16:creationId xmlns:a16="http://schemas.microsoft.com/office/drawing/2014/main" id="{E7149336-C2E5-292D-D2DD-100EF965E6E6}"/>
              </a:ext>
            </a:extLst>
          </p:cNvPr>
          <p:cNvSpPr/>
          <p:nvPr/>
        </p:nvSpPr>
        <p:spPr>
          <a:xfrm>
            <a:off x="314627" y="16141381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Methods</a:t>
            </a:r>
          </a:p>
        </p:txBody>
      </p:sp>
      <p:sp>
        <p:nvSpPr>
          <p:cNvPr id="18" name="Rounded Rectangle 17">
            <a:extLst>
              <a:ext uri="{FF2B5EF4-FFF2-40B4-BE49-F238E27FC236}">
                <a16:creationId xmlns:a16="http://schemas.microsoft.com/office/drawing/2014/main" id="{57D7DF98-FB32-65F4-63E0-2336535BC4C2}"/>
              </a:ext>
            </a:extLst>
          </p:cNvPr>
          <p:cNvSpPr/>
          <p:nvPr/>
        </p:nvSpPr>
        <p:spPr>
          <a:xfrm>
            <a:off x="38272012" y="4328013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Results</a:t>
            </a:r>
          </a:p>
        </p:txBody>
      </p:sp>
      <p:sp>
        <p:nvSpPr>
          <p:cNvPr id="24" name="Rounded Rectangle 23">
            <a:extLst>
              <a:ext uri="{FF2B5EF4-FFF2-40B4-BE49-F238E27FC236}">
                <a16:creationId xmlns:a16="http://schemas.microsoft.com/office/drawing/2014/main" id="{B774CC25-55F8-0345-4993-4D5A53D839F4}"/>
              </a:ext>
            </a:extLst>
          </p:cNvPr>
          <p:cNvSpPr/>
          <p:nvPr/>
        </p:nvSpPr>
        <p:spPr>
          <a:xfrm>
            <a:off x="38272012" y="26337614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Limitations</a:t>
            </a:r>
          </a:p>
        </p:txBody>
      </p:sp>
      <p:sp>
        <p:nvSpPr>
          <p:cNvPr id="25" name="Rounded Rectangle 24">
            <a:extLst>
              <a:ext uri="{FF2B5EF4-FFF2-40B4-BE49-F238E27FC236}">
                <a16:creationId xmlns:a16="http://schemas.microsoft.com/office/drawing/2014/main" id="{7F46FBC6-ACD8-7EE6-4666-8A0349BB199F}"/>
              </a:ext>
            </a:extLst>
          </p:cNvPr>
          <p:cNvSpPr/>
          <p:nvPr/>
        </p:nvSpPr>
        <p:spPr>
          <a:xfrm>
            <a:off x="38272012" y="30680584"/>
            <a:ext cx="12255125" cy="1485896"/>
          </a:xfrm>
          <a:prstGeom prst="roundRect">
            <a:avLst/>
          </a:prstGeom>
          <a:solidFill>
            <a:srgbClr val="680821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0" b="1" dirty="0"/>
              <a:t>Conclusion</a:t>
            </a:r>
          </a:p>
        </p:txBody>
      </p:sp>
      <p:pic>
        <p:nvPicPr>
          <p:cNvPr id="59" name="Graphic 58" descr="Bar graph with upward trend outline">
            <a:extLst>
              <a:ext uri="{FF2B5EF4-FFF2-40B4-BE49-F238E27FC236}">
                <a16:creationId xmlns:a16="http://schemas.microsoft.com/office/drawing/2014/main" id="{D21AC79F-3AB9-4DF0-161C-994C9CFA2177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20774407" y="17784738"/>
            <a:ext cx="10301401" cy="8408925"/>
          </a:xfrm>
          <a:prstGeom prst="rect">
            <a:avLst/>
          </a:prstGeom>
        </p:spPr>
      </p:pic>
      <p:pic>
        <p:nvPicPr>
          <p:cNvPr id="36" name="Picture 35">
            <a:extLst>
              <a:ext uri="{FF2B5EF4-FFF2-40B4-BE49-F238E27FC236}">
                <a16:creationId xmlns:a16="http://schemas.microsoft.com/office/drawing/2014/main" id="{352C65BC-B676-466E-A1CF-A6AA8E9A5830}"/>
              </a:ext>
            </a:extLst>
          </p:cNvPr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9899" y="657866"/>
            <a:ext cx="6074100" cy="31822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01854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ARC_BetterPoster_Template" id="{F56FC191-E701-2249-979D-22BFA23C7202}" vid="{1B93A189-240A-A843-BB30-7A1C44ADE2E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</TotalTime>
  <Words>776</Words>
  <Application>Microsoft Office PowerPoint</Application>
  <PresentationFormat>Custom</PresentationFormat>
  <Paragraphs>164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Lato</vt:lpstr>
      <vt:lpstr>Lato Black</vt:lpstr>
      <vt:lpstr>Office Theme</vt:lpstr>
      <vt:lpstr>Main finding goes here, translated into plain English. Emphasize the important words.</vt:lpstr>
      <vt:lpstr>Main finding goes here, translated into plain English. Emphasize the important words.</vt:lpstr>
      <vt:lpstr>Main finding goes here, translated into plain English. Emphasize the important words.</vt:lpstr>
      <vt:lpstr>Main finding goes here, translated into plain English. Emphasize the important words.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finding goes here, translated into plain English. Emphasize the important words.</dc:title>
  <dc:creator>Monika Szpunar</dc:creator>
  <cp:lastModifiedBy>Carmen Lee</cp:lastModifiedBy>
  <cp:revision>3</cp:revision>
  <cp:lastPrinted>2015-01-16T16:51:46Z</cp:lastPrinted>
  <dcterms:created xsi:type="dcterms:W3CDTF">2024-10-17T19:45:53Z</dcterms:created>
  <dcterms:modified xsi:type="dcterms:W3CDTF">2024-10-24T20:31:18Z</dcterms:modified>
</cp:coreProperties>
</file>